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omments/comment1.xml" ContentType="application/vnd.openxmlformats-officedocument.presentationml.comments+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61" r:id="rId2"/>
  </p:sldMasterIdLst>
  <p:notesMasterIdLst>
    <p:notesMasterId r:id="rId22"/>
  </p:notesMasterIdLst>
  <p:handoutMasterIdLst>
    <p:handoutMasterId r:id="rId23"/>
  </p:handoutMasterIdLst>
  <p:sldIdLst>
    <p:sldId id="257" r:id="rId3"/>
    <p:sldId id="260" r:id="rId4"/>
    <p:sldId id="262" r:id="rId5"/>
    <p:sldId id="263" r:id="rId6"/>
    <p:sldId id="264" r:id="rId7"/>
    <p:sldId id="266" r:id="rId8"/>
    <p:sldId id="268" r:id="rId9"/>
    <p:sldId id="267" r:id="rId10"/>
    <p:sldId id="269" r:id="rId11"/>
    <p:sldId id="272" r:id="rId12"/>
    <p:sldId id="273" r:id="rId13"/>
    <p:sldId id="270" r:id="rId14"/>
    <p:sldId id="278" r:id="rId15"/>
    <p:sldId id="279" r:id="rId16"/>
    <p:sldId id="265" r:id="rId17"/>
    <p:sldId id="275" r:id="rId18"/>
    <p:sldId id="277" r:id="rId19"/>
    <p:sldId id="276" r:id="rId20"/>
    <p:sldId id="261" r:id="rId21"/>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milie VANNIER - Maison des Communes Vendée" initials="EVMdCV" lastIdx="2" clrIdx="0">
    <p:extLst>
      <p:ext uri="{19B8F6BF-5375-455C-9EA6-DF929625EA0E}">
        <p15:presenceInfo xmlns:p15="http://schemas.microsoft.com/office/powerpoint/2012/main" userId="S::emilie.vannier@cdg85.fr::dc48ace8-98f1-4799-a63c-ee4c6ef9323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AEEF"/>
    <a:srgbClr val="ED1C24"/>
    <a:srgbClr val="640000"/>
    <a:srgbClr val="FCAF17"/>
    <a:srgbClr val="463C8D"/>
    <a:srgbClr val="A5027D"/>
    <a:srgbClr val="F9B200"/>
    <a:srgbClr val="98BF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75" autoAdjust="0"/>
  </p:normalViewPr>
  <p:slideViewPr>
    <p:cSldViewPr>
      <p:cViewPr varScale="1">
        <p:scale>
          <a:sx n="114" d="100"/>
          <a:sy n="114" d="100"/>
        </p:scale>
        <p:origin x="1560"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5" d="100"/>
          <a:sy n="85" d="100"/>
        </p:scale>
        <p:origin x="-3150"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7-07T10:37:49.306" idx="1">
    <p:pos x="10" y="10"/>
    <p:text/>
    <p:extLst>
      <p:ext uri="{C676402C-5697-4E1C-873F-D02D1690AC5C}">
        <p15:threadingInfo xmlns:p15="http://schemas.microsoft.com/office/powerpoint/2012/main" timeZoneBias="-120"/>
      </p:ext>
    </p:extLst>
  </p:cm>
</p:cmLst>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3197AC-BE7B-4A46-BE20-9A507422E7E0}" type="doc">
      <dgm:prSet loTypeId="urn:microsoft.com/office/officeart/2008/layout/VerticalCurvedList" loCatId="list" qsTypeId="urn:microsoft.com/office/officeart/2005/8/quickstyle/simple5" qsCatId="simple" csTypeId="urn:microsoft.com/office/officeart/2005/8/colors/accent1_3" csCatId="accent1" phldr="1"/>
      <dgm:spPr/>
      <dgm:t>
        <a:bodyPr/>
        <a:lstStyle/>
        <a:p>
          <a:endParaRPr lang="fr-FR"/>
        </a:p>
      </dgm:t>
    </dgm:pt>
    <dgm:pt modelId="{684C3183-FBAF-419E-9323-AC35F482E2DC}">
      <dgm:prSet phldrT="[Texte]"/>
      <dgm:spPr/>
      <dgm:t>
        <a:bodyPr/>
        <a:lstStyle/>
        <a:p>
          <a:r>
            <a:rPr lang="fr-FR" dirty="0">
              <a:latin typeface="+mj-lt"/>
            </a:rPr>
            <a:t>Aide les agents dans leur vie privée</a:t>
          </a:r>
        </a:p>
      </dgm:t>
    </dgm:pt>
    <dgm:pt modelId="{F8997673-96B6-4D04-80C2-53A63C4177B2}" type="parTrans" cxnId="{193329A9-FDB1-4FD1-96DE-574C347946FC}">
      <dgm:prSet/>
      <dgm:spPr/>
      <dgm:t>
        <a:bodyPr/>
        <a:lstStyle/>
        <a:p>
          <a:endParaRPr lang="fr-FR"/>
        </a:p>
      </dgm:t>
    </dgm:pt>
    <dgm:pt modelId="{BDFDE6D2-5B49-4A02-BC8F-EA81B756B852}" type="sibTrans" cxnId="{193329A9-FDB1-4FD1-96DE-574C347946FC}">
      <dgm:prSet/>
      <dgm:spPr/>
      <dgm:t>
        <a:bodyPr/>
        <a:lstStyle/>
        <a:p>
          <a:endParaRPr lang="fr-FR"/>
        </a:p>
      </dgm:t>
    </dgm:pt>
    <dgm:pt modelId="{854FF181-8F0B-4CA1-BB4D-10B85F654AF5}">
      <dgm:prSet phldrT="[Texte]"/>
      <dgm:spPr/>
      <dgm:t>
        <a:bodyPr/>
        <a:lstStyle/>
        <a:p>
          <a:r>
            <a:rPr lang="fr-FR" dirty="0">
              <a:latin typeface="+mj-lt"/>
            </a:rPr>
            <a:t>Développe un sentiment d’appartenance</a:t>
          </a:r>
        </a:p>
      </dgm:t>
    </dgm:pt>
    <dgm:pt modelId="{94CBF882-46AA-45D8-BD09-E2F284C310F3}" type="parTrans" cxnId="{4ECC35C9-78EA-46B2-958F-58A43F07E7B4}">
      <dgm:prSet/>
      <dgm:spPr/>
      <dgm:t>
        <a:bodyPr/>
        <a:lstStyle/>
        <a:p>
          <a:endParaRPr lang="fr-FR"/>
        </a:p>
      </dgm:t>
    </dgm:pt>
    <dgm:pt modelId="{89FEA959-8299-4F2C-BC1F-7A85A12D137D}" type="sibTrans" cxnId="{4ECC35C9-78EA-46B2-958F-58A43F07E7B4}">
      <dgm:prSet/>
      <dgm:spPr/>
      <dgm:t>
        <a:bodyPr/>
        <a:lstStyle/>
        <a:p>
          <a:endParaRPr lang="fr-FR"/>
        </a:p>
      </dgm:t>
    </dgm:pt>
    <dgm:pt modelId="{DD3DA940-F14B-4B8C-8B99-16B9AAD1CF07}">
      <dgm:prSet phldrT="[Texte]"/>
      <dgm:spPr/>
      <dgm:t>
        <a:bodyPr/>
        <a:lstStyle/>
        <a:p>
          <a:r>
            <a:rPr lang="fr-FR" dirty="0">
              <a:latin typeface="+mj-lt"/>
            </a:rPr>
            <a:t>Renforce l’engagement dans le travail </a:t>
          </a:r>
        </a:p>
      </dgm:t>
    </dgm:pt>
    <dgm:pt modelId="{560D6A08-D83D-473B-BFA7-CD0BEB0E60B8}" type="parTrans" cxnId="{C6C181BC-E38D-4D19-A542-7DBD2318344A}">
      <dgm:prSet/>
      <dgm:spPr/>
      <dgm:t>
        <a:bodyPr/>
        <a:lstStyle/>
        <a:p>
          <a:endParaRPr lang="fr-FR"/>
        </a:p>
      </dgm:t>
    </dgm:pt>
    <dgm:pt modelId="{1D6A0265-BE2D-44D7-A0E6-C4980E85EE12}" type="sibTrans" cxnId="{C6C181BC-E38D-4D19-A542-7DBD2318344A}">
      <dgm:prSet/>
      <dgm:spPr/>
      <dgm:t>
        <a:bodyPr/>
        <a:lstStyle/>
        <a:p>
          <a:endParaRPr lang="fr-FR"/>
        </a:p>
      </dgm:t>
    </dgm:pt>
    <dgm:pt modelId="{D7F10131-E1F7-43E4-A92E-631DC3AD5D96}" type="pres">
      <dgm:prSet presAssocID="{EF3197AC-BE7B-4A46-BE20-9A507422E7E0}" presName="Name0" presStyleCnt="0">
        <dgm:presLayoutVars>
          <dgm:chMax val="7"/>
          <dgm:chPref val="7"/>
          <dgm:dir/>
        </dgm:presLayoutVars>
      </dgm:prSet>
      <dgm:spPr/>
    </dgm:pt>
    <dgm:pt modelId="{6EB937D3-819A-4899-A4EB-8CB31F12303B}" type="pres">
      <dgm:prSet presAssocID="{EF3197AC-BE7B-4A46-BE20-9A507422E7E0}" presName="Name1" presStyleCnt="0"/>
      <dgm:spPr/>
    </dgm:pt>
    <dgm:pt modelId="{C6BB126F-DAB1-44FE-8A38-C80879CD2EF9}" type="pres">
      <dgm:prSet presAssocID="{EF3197AC-BE7B-4A46-BE20-9A507422E7E0}" presName="cycle" presStyleCnt="0"/>
      <dgm:spPr/>
    </dgm:pt>
    <dgm:pt modelId="{0F2B0CC2-726A-414E-88C2-D75CB7293DC2}" type="pres">
      <dgm:prSet presAssocID="{EF3197AC-BE7B-4A46-BE20-9A507422E7E0}" presName="srcNode" presStyleLbl="node1" presStyleIdx="0" presStyleCnt="3"/>
      <dgm:spPr/>
    </dgm:pt>
    <dgm:pt modelId="{41A78F20-270F-4212-BA63-20181EF8014C}" type="pres">
      <dgm:prSet presAssocID="{EF3197AC-BE7B-4A46-BE20-9A507422E7E0}" presName="conn" presStyleLbl="parChTrans1D2" presStyleIdx="0" presStyleCnt="1"/>
      <dgm:spPr/>
    </dgm:pt>
    <dgm:pt modelId="{41CC0050-3B41-4154-918C-0BF37B6337C6}" type="pres">
      <dgm:prSet presAssocID="{EF3197AC-BE7B-4A46-BE20-9A507422E7E0}" presName="extraNode" presStyleLbl="node1" presStyleIdx="0" presStyleCnt="3"/>
      <dgm:spPr/>
    </dgm:pt>
    <dgm:pt modelId="{5AE42975-25E5-4D16-9BA3-225D7B2DC01B}" type="pres">
      <dgm:prSet presAssocID="{EF3197AC-BE7B-4A46-BE20-9A507422E7E0}" presName="dstNode" presStyleLbl="node1" presStyleIdx="0" presStyleCnt="3"/>
      <dgm:spPr/>
    </dgm:pt>
    <dgm:pt modelId="{18059163-23A7-482A-A19E-9319751D0DBF}" type="pres">
      <dgm:prSet presAssocID="{684C3183-FBAF-419E-9323-AC35F482E2DC}" presName="text_1" presStyleLbl="node1" presStyleIdx="0" presStyleCnt="3">
        <dgm:presLayoutVars>
          <dgm:bulletEnabled val="1"/>
        </dgm:presLayoutVars>
      </dgm:prSet>
      <dgm:spPr/>
    </dgm:pt>
    <dgm:pt modelId="{2A363D42-3DD3-4291-8338-2A5C7B5B8FE6}" type="pres">
      <dgm:prSet presAssocID="{684C3183-FBAF-419E-9323-AC35F482E2DC}" presName="accent_1" presStyleCnt="0"/>
      <dgm:spPr/>
    </dgm:pt>
    <dgm:pt modelId="{3ABA0496-0A4D-4994-A662-1AD27AFC79A5}" type="pres">
      <dgm:prSet presAssocID="{684C3183-FBAF-419E-9323-AC35F482E2DC}" presName="accentRepeatNode" presStyleLbl="solidFgAcc1" presStyleIdx="0" presStyleCnt="3"/>
      <dgm:spPr/>
    </dgm:pt>
    <dgm:pt modelId="{7B4A38E7-EB72-4A22-8B2F-9DB58480EA1C}" type="pres">
      <dgm:prSet presAssocID="{854FF181-8F0B-4CA1-BB4D-10B85F654AF5}" presName="text_2" presStyleLbl="node1" presStyleIdx="1" presStyleCnt="3">
        <dgm:presLayoutVars>
          <dgm:bulletEnabled val="1"/>
        </dgm:presLayoutVars>
      </dgm:prSet>
      <dgm:spPr/>
    </dgm:pt>
    <dgm:pt modelId="{D185B856-86DA-4720-902E-FEE5FC252B54}" type="pres">
      <dgm:prSet presAssocID="{854FF181-8F0B-4CA1-BB4D-10B85F654AF5}" presName="accent_2" presStyleCnt="0"/>
      <dgm:spPr/>
    </dgm:pt>
    <dgm:pt modelId="{89791CDE-45B2-4EC1-8ED0-DD6F004BED3D}" type="pres">
      <dgm:prSet presAssocID="{854FF181-8F0B-4CA1-BB4D-10B85F654AF5}" presName="accentRepeatNode" presStyleLbl="solidFgAcc1" presStyleIdx="1" presStyleCnt="3"/>
      <dgm:spPr/>
    </dgm:pt>
    <dgm:pt modelId="{EDA46554-5129-4C43-B073-57E2371EE950}" type="pres">
      <dgm:prSet presAssocID="{DD3DA940-F14B-4B8C-8B99-16B9AAD1CF07}" presName="text_3" presStyleLbl="node1" presStyleIdx="2" presStyleCnt="3">
        <dgm:presLayoutVars>
          <dgm:bulletEnabled val="1"/>
        </dgm:presLayoutVars>
      </dgm:prSet>
      <dgm:spPr/>
    </dgm:pt>
    <dgm:pt modelId="{0865C971-0D2D-4BA8-ABD3-6361CE57E135}" type="pres">
      <dgm:prSet presAssocID="{DD3DA940-F14B-4B8C-8B99-16B9AAD1CF07}" presName="accent_3" presStyleCnt="0"/>
      <dgm:spPr/>
    </dgm:pt>
    <dgm:pt modelId="{170B7DCC-B445-476B-8F16-7A67A86C74C5}" type="pres">
      <dgm:prSet presAssocID="{DD3DA940-F14B-4B8C-8B99-16B9AAD1CF07}" presName="accentRepeatNode" presStyleLbl="solidFgAcc1" presStyleIdx="2" presStyleCnt="3"/>
      <dgm:spPr/>
    </dgm:pt>
  </dgm:ptLst>
  <dgm:cxnLst>
    <dgm:cxn modelId="{3587B670-4179-4806-855E-2A176F8A0429}" type="presOf" srcId="{DD3DA940-F14B-4B8C-8B99-16B9AAD1CF07}" destId="{EDA46554-5129-4C43-B073-57E2371EE950}" srcOrd="0" destOrd="0" presId="urn:microsoft.com/office/officeart/2008/layout/VerticalCurvedList"/>
    <dgm:cxn modelId="{6E5E868A-4E99-4605-8C6F-0BE9F0A531EB}" type="presOf" srcId="{684C3183-FBAF-419E-9323-AC35F482E2DC}" destId="{18059163-23A7-482A-A19E-9319751D0DBF}" srcOrd="0" destOrd="0" presId="urn:microsoft.com/office/officeart/2008/layout/VerticalCurvedList"/>
    <dgm:cxn modelId="{9D7233A6-BEB4-441F-9AFE-388461442E0D}" type="presOf" srcId="{BDFDE6D2-5B49-4A02-BC8F-EA81B756B852}" destId="{41A78F20-270F-4212-BA63-20181EF8014C}" srcOrd="0" destOrd="0" presId="urn:microsoft.com/office/officeart/2008/layout/VerticalCurvedList"/>
    <dgm:cxn modelId="{193329A9-FDB1-4FD1-96DE-574C347946FC}" srcId="{EF3197AC-BE7B-4A46-BE20-9A507422E7E0}" destId="{684C3183-FBAF-419E-9323-AC35F482E2DC}" srcOrd="0" destOrd="0" parTransId="{F8997673-96B6-4D04-80C2-53A63C4177B2}" sibTransId="{BDFDE6D2-5B49-4A02-BC8F-EA81B756B852}"/>
    <dgm:cxn modelId="{C6C181BC-E38D-4D19-A542-7DBD2318344A}" srcId="{EF3197AC-BE7B-4A46-BE20-9A507422E7E0}" destId="{DD3DA940-F14B-4B8C-8B99-16B9AAD1CF07}" srcOrd="2" destOrd="0" parTransId="{560D6A08-D83D-473B-BFA7-CD0BEB0E60B8}" sibTransId="{1D6A0265-BE2D-44D7-A0E6-C4980E85EE12}"/>
    <dgm:cxn modelId="{4ECC35C9-78EA-46B2-958F-58A43F07E7B4}" srcId="{EF3197AC-BE7B-4A46-BE20-9A507422E7E0}" destId="{854FF181-8F0B-4CA1-BB4D-10B85F654AF5}" srcOrd="1" destOrd="0" parTransId="{94CBF882-46AA-45D8-BD09-E2F284C310F3}" sibTransId="{89FEA959-8299-4F2C-BC1F-7A85A12D137D}"/>
    <dgm:cxn modelId="{D089C6E1-20CD-40BF-A9AB-7BE3E7A2081D}" type="presOf" srcId="{854FF181-8F0B-4CA1-BB4D-10B85F654AF5}" destId="{7B4A38E7-EB72-4A22-8B2F-9DB58480EA1C}" srcOrd="0" destOrd="0" presId="urn:microsoft.com/office/officeart/2008/layout/VerticalCurvedList"/>
    <dgm:cxn modelId="{7D51A2FC-7B6F-4B8D-80D7-45A3279952E2}" type="presOf" srcId="{EF3197AC-BE7B-4A46-BE20-9A507422E7E0}" destId="{D7F10131-E1F7-43E4-A92E-631DC3AD5D96}" srcOrd="0" destOrd="0" presId="urn:microsoft.com/office/officeart/2008/layout/VerticalCurvedList"/>
    <dgm:cxn modelId="{68F7795F-D001-4702-BF4C-C965B4036891}" type="presParOf" srcId="{D7F10131-E1F7-43E4-A92E-631DC3AD5D96}" destId="{6EB937D3-819A-4899-A4EB-8CB31F12303B}" srcOrd="0" destOrd="0" presId="urn:microsoft.com/office/officeart/2008/layout/VerticalCurvedList"/>
    <dgm:cxn modelId="{900FB588-5815-4884-A04F-548DE05865CE}" type="presParOf" srcId="{6EB937D3-819A-4899-A4EB-8CB31F12303B}" destId="{C6BB126F-DAB1-44FE-8A38-C80879CD2EF9}" srcOrd="0" destOrd="0" presId="urn:microsoft.com/office/officeart/2008/layout/VerticalCurvedList"/>
    <dgm:cxn modelId="{3994E820-7D6E-452A-897C-47B8B7C9DA67}" type="presParOf" srcId="{C6BB126F-DAB1-44FE-8A38-C80879CD2EF9}" destId="{0F2B0CC2-726A-414E-88C2-D75CB7293DC2}" srcOrd="0" destOrd="0" presId="urn:microsoft.com/office/officeart/2008/layout/VerticalCurvedList"/>
    <dgm:cxn modelId="{96AD8A66-1C89-4ACA-A60B-890F171264BD}" type="presParOf" srcId="{C6BB126F-DAB1-44FE-8A38-C80879CD2EF9}" destId="{41A78F20-270F-4212-BA63-20181EF8014C}" srcOrd="1" destOrd="0" presId="urn:microsoft.com/office/officeart/2008/layout/VerticalCurvedList"/>
    <dgm:cxn modelId="{AB125570-3766-49FA-9AC8-3B1208F3809D}" type="presParOf" srcId="{C6BB126F-DAB1-44FE-8A38-C80879CD2EF9}" destId="{41CC0050-3B41-4154-918C-0BF37B6337C6}" srcOrd="2" destOrd="0" presId="urn:microsoft.com/office/officeart/2008/layout/VerticalCurvedList"/>
    <dgm:cxn modelId="{90854DA5-9FF8-4CD5-9F7F-71807F2E0F77}" type="presParOf" srcId="{C6BB126F-DAB1-44FE-8A38-C80879CD2EF9}" destId="{5AE42975-25E5-4D16-9BA3-225D7B2DC01B}" srcOrd="3" destOrd="0" presId="urn:microsoft.com/office/officeart/2008/layout/VerticalCurvedList"/>
    <dgm:cxn modelId="{CA8ACB58-D19D-4BDC-ACE9-3F26180297A5}" type="presParOf" srcId="{6EB937D3-819A-4899-A4EB-8CB31F12303B}" destId="{18059163-23A7-482A-A19E-9319751D0DBF}" srcOrd="1" destOrd="0" presId="urn:microsoft.com/office/officeart/2008/layout/VerticalCurvedList"/>
    <dgm:cxn modelId="{ECA75EC1-F421-47AD-9E8E-BAFB688ABB19}" type="presParOf" srcId="{6EB937D3-819A-4899-A4EB-8CB31F12303B}" destId="{2A363D42-3DD3-4291-8338-2A5C7B5B8FE6}" srcOrd="2" destOrd="0" presId="urn:microsoft.com/office/officeart/2008/layout/VerticalCurvedList"/>
    <dgm:cxn modelId="{70F113C1-4262-486C-8BCA-5E7E9574F619}" type="presParOf" srcId="{2A363D42-3DD3-4291-8338-2A5C7B5B8FE6}" destId="{3ABA0496-0A4D-4994-A662-1AD27AFC79A5}" srcOrd="0" destOrd="0" presId="urn:microsoft.com/office/officeart/2008/layout/VerticalCurvedList"/>
    <dgm:cxn modelId="{9B6CD2C7-42C6-4074-AF39-05EC293CE58D}" type="presParOf" srcId="{6EB937D3-819A-4899-A4EB-8CB31F12303B}" destId="{7B4A38E7-EB72-4A22-8B2F-9DB58480EA1C}" srcOrd="3" destOrd="0" presId="urn:microsoft.com/office/officeart/2008/layout/VerticalCurvedList"/>
    <dgm:cxn modelId="{80BF0449-895F-4795-8F06-092B80A50A77}" type="presParOf" srcId="{6EB937D3-819A-4899-A4EB-8CB31F12303B}" destId="{D185B856-86DA-4720-902E-FEE5FC252B54}" srcOrd="4" destOrd="0" presId="urn:microsoft.com/office/officeart/2008/layout/VerticalCurvedList"/>
    <dgm:cxn modelId="{5E12F101-1CBD-42E1-9EBA-EB236F158B00}" type="presParOf" srcId="{D185B856-86DA-4720-902E-FEE5FC252B54}" destId="{89791CDE-45B2-4EC1-8ED0-DD6F004BED3D}" srcOrd="0" destOrd="0" presId="urn:microsoft.com/office/officeart/2008/layout/VerticalCurvedList"/>
    <dgm:cxn modelId="{E3DCEAB6-8762-4867-ADD9-35A0B0A21441}" type="presParOf" srcId="{6EB937D3-819A-4899-A4EB-8CB31F12303B}" destId="{EDA46554-5129-4C43-B073-57E2371EE950}" srcOrd="5" destOrd="0" presId="urn:microsoft.com/office/officeart/2008/layout/VerticalCurvedList"/>
    <dgm:cxn modelId="{F4625C89-BDFA-494D-A62C-AECA229B577A}" type="presParOf" srcId="{6EB937D3-819A-4899-A4EB-8CB31F12303B}" destId="{0865C971-0D2D-4BA8-ABD3-6361CE57E135}" srcOrd="6" destOrd="0" presId="urn:microsoft.com/office/officeart/2008/layout/VerticalCurvedList"/>
    <dgm:cxn modelId="{D6E6C1D7-2927-4F72-A4D3-B6D656C82A38}" type="presParOf" srcId="{0865C971-0D2D-4BA8-ABD3-6361CE57E135}" destId="{170B7DCC-B445-476B-8F16-7A67A86C74C5}"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7D8AB88-BB76-4B9D-A5FE-E3A2D0050F08}"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fr-FR"/>
        </a:p>
      </dgm:t>
    </dgm:pt>
    <dgm:pt modelId="{34970339-E0E5-4052-A289-6763CAFF165B}">
      <dgm:prSet phldrT="[Texte]" custT="1"/>
      <dgm:spPr/>
      <dgm:t>
        <a:bodyPr/>
        <a:lstStyle/>
        <a:p>
          <a:r>
            <a:rPr lang="fr-FR" sz="2400" dirty="0">
              <a:latin typeface="Futura Md BT" panose="020B0802020204020204" pitchFamily="34" charset="0"/>
            </a:rPr>
            <a:t>Retient les talents territoriaux</a:t>
          </a:r>
        </a:p>
      </dgm:t>
    </dgm:pt>
    <dgm:pt modelId="{9E5FBFEB-2004-479A-A899-901E75EF35E7}" type="parTrans" cxnId="{EB6090B9-DB71-42BF-81C7-22D9A9558540}">
      <dgm:prSet/>
      <dgm:spPr/>
      <dgm:t>
        <a:bodyPr/>
        <a:lstStyle/>
        <a:p>
          <a:endParaRPr lang="fr-FR"/>
        </a:p>
      </dgm:t>
    </dgm:pt>
    <dgm:pt modelId="{3D105CED-0374-4A2E-8117-87ADA9F6BCAF}" type="sibTrans" cxnId="{EB6090B9-DB71-42BF-81C7-22D9A9558540}">
      <dgm:prSet/>
      <dgm:spPr/>
      <dgm:t>
        <a:bodyPr/>
        <a:lstStyle/>
        <a:p>
          <a:endParaRPr lang="fr-FR"/>
        </a:p>
      </dgm:t>
    </dgm:pt>
    <dgm:pt modelId="{B35F42C7-CFE8-43C7-893F-68A2E2AAC507}">
      <dgm:prSet phldrT="[Texte]" custT="1"/>
      <dgm:spPr/>
      <dgm:t>
        <a:bodyPr/>
        <a:lstStyle/>
        <a:p>
          <a:r>
            <a:rPr lang="fr-FR" sz="2000" dirty="0">
              <a:latin typeface="+mj-lt"/>
            </a:rPr>
            <a:t>Harmonisation des politiques sociales entre employeurs territoriaux</a:t>
          </a:r>
        </a:p>
      </dgm:t>
    </dgm:pt>
    <dgm:pt modelId="{4C2BDBF5-23F1-4E59-9A8D-65F57C82EB04}" type="parTrans" cxnId="{496CB0FA-7B62-42EC-9815-6F3BB0A7739E}">
      <dgm:prSet/>
      <dgm:spPr/>
      <dgm:t>
        <a:bodyPr/>
        <a:lstStyle/>
        <a:p>
          <a:endParaRPr lang="fr-FR"/>
        </a:p>
      </dgm:t>
    </dgm:pt>
    <dgm:pt modelId="{E960019E-8474-4AAA-AB14-10512AB90290}" type="sibTrans" cxnId="{496CB0FA-7B62-42EC-9815-6F3BB0A7739E}">
      <dgm:prSet/>
      <dgm:spPr/>
      <dgm:t>
        <a:bodyPr/>
        <a:lstStyle/>
        <a:p>
          <a:endParaRPr lang="fr-FR"/>
        </a:p>
      </dgm:t>
    </dgm:pt>
    <dgm:pt modelId="{8259A6E8-3D6C-4D14-81C0-18C6E13FA4EE}">
      <dgm:prSet phldrT="[Texte]" custT="1"/>
      <dgm:spPr/>
      <dgm:t>
        <a:bodyPr/>
        <a:lstStyle/>
        <a:p>
          <a:r>
            <a:rPr lang="fr-FR" sz="2400" dirty="0">
              <a:latin typeface="Futura Md BT" panose="020B0802020204020204" pitchFamily="34" charset="0"/>
            </a:rPr>
            <a:t>Lutte contre l’absentéisme</a:t>
          </a:r>
        </a:p>
      </dgm:t>
    </dgm:pt>
    <dgm:pt modelId="{0AE09ACA-CC32-4AB8-9937-DEB637112B56}" type="parTrans" cxnId="{687BF569-206B-442F-B110-D5EDE409DA1D}">
      <dgm:prSet/>
      <dgm:spPr/>
      <dgm:t>
        <a:bodyPr/>
        <a:lstStyle/>
        <a:p>
          <a:endParaRPr lang="fr-FR"/>
        </a:p>
      </dgm:t>
    </dgm:pt>
    <dgm:pt modelId="{C6D55110-5AE6-4350-B53B-34FF901E7F69}" type="sibTrans" cxnId="{687BF569-206B-442F-B110-D5EDE409DA1D}">
      <dgm:prSet/>
      <dgm:spPr/>
      <dgm:t>
        <a:bodyPr/>
        <a:lstStyle/>
        <a:p>
          <a:endParaRPr lang="fr-FR"/>
        </a:p>
      </dgm:t>
    </dgm:pt>
    <dgm:pt modelId="{3C4D2CBE-DEAF-4340-9B6A-ACAE5EB78189}">
      <dgm:prSet phldrT="[Texte]" custT="1"/>
      <dgm:spPr/>
      <dgm:t>
        <a:bodyPr/>
        <a:lstStyle/>
        <a:p>
          <a:pPr algn="just"/>
          <a:r>
            <a:rPr lang="fr-FR" sz="2000" dirty="0">
              <a:latin typeface="+mj-lt"/>
            </a:rPr>
            <a:t>Soutien financier aux agents qui permettra un meilleur rétablissement. Le retour au travail en sera facilité. </a:t>
          </a:r>
        </a:p>
      </dgm:t>
    </dgm:pt>
    <dgm:pt modelId="{CBD7FBC7-B779-454E-8AFB-BF619FACBA1F}" type="parTrans" cxnId="{F9D38090-2062-4F9E-AD79-3E08CEC9349D}">
      <dgm:prSet/>
      <dgm:spPr/>
      <dgm:t>
        <a:bodyPr/>
        <a:lstStyle/>
        <a:p>
          <a:endParaRPr lang="fr-FR"/>
        </a:p>
      </dgm:t>
    </dgm:pt>
    <dgm:pt modelId="{1C28FF66-BCF6-4CBB-8610-7F3D66592469}" type="sibTrans" cxnId="{F9D38090-2062-4F9E-AD79-3E08CEC9349D}">
      <dgm:prSet/>
      <dgm:spPr/>
      <dgm:t>
        <a:bodyPr/>
        <a:lstStyle/>
        <a:p>
          <a:endParaRPr lang="fr-FR"/>
        </a:p>
      </dgm:t>
    </dgm:pt>
    <dgm:pt modelId="{6033474C-5CF8-41FD-B8A8-30B8EB5A7562}">
      <dgm:prSet phldrT="[Texte]" custT="1"/>
      <dgm:spPr/>
      <dgm:t>
        <a:bodyPr/>
        <a:lstStyle/>
        <a:p>
          <a:pPr algn="l"/>
          <a:endParaRPr lang="fr-FR" sz="2400" dirty="0"/>
        </a:p>
      </dgm:t>
    </dgm:pt>
    <dgm:pt modelId="{1F648BA5-F22B-4D66-822A-C4A1B28BD939}" type="parTrans" cxnId="{B4B3B8B8-C7FF-4160-A55F-9E43F7989AF5}">
      <dgm:prSet/>
      <dgm:spPr/>
      <dgm:t>
        <a:bodyPr/>
        <a:lstStyle/>
        <a:p>
          <a:endParaRPr lang="fr-FR"/>
        </a:p>
      </dgm:t>
    </dgm:pt>
    <dgm:pt modelId="{2254F060-956D-43C5-8BDA-38C81563EF7E}" type="sibTrans" cxnId="{B4B3B8B8-C7FF-4160-A55F-9E43F7989AF5}">
      <dgm:prSet/>
      <dgm:spPr/>
      <dgm:t>
        <a:bodyPr/>
        <a:lstStyle/>
        <a:p>
          <a:endParaRPr lang="fr-FR"/>
        </a:p>
      </dgm:t>
    </dgm:pt>
    <dgm:pt modelId="{0B07032C-0654-4141-A591-0386ECA1AD6B}" type="pres">
      <dgm:prSet presAssocID="{47D8AB88-BB76-4B9D-A5FE-E3A2D0050F08}" presName="linear" presStyleCnt="0">
        <dgm:presLayoutVars>
          <dgm:animLvl val="lvl"/>
          <dgm:resizeHandles val="exact"/>
        </dgm:presLayoutVars>
      </dgm:prSet>
      <dgm:spPr/>
    </dgm:pt>
    <dgm:pt modelId="{9B83B721-56AC-4641-ADF5-2284A163BD6F}" type="pres">
      <dgm:prSet presAssocID="{34970339-E0E5-4052-A289-6763CAFF165B}" presName="parentText" presStyleLbl="node1" presStyleIdx="0" presStyleCnt="2" custLinFactNeighborX="-793" custLinFactNeighborY="779">
        <dgm:presLayoutVars>
          <dgm:chMax val="0"/>
          <dgm:bulletEnabled val="1"/>
        </dgm:presLayoutVars>
      </dgm:prSet>
      <dgm:spPr/>
    </dgm:pt>
    <dgm:pt modelId="{72AFEF66-F85B-4C11-94D6-17AF79438589}" type="pres">
      <dgm:prSet presAssocID="{34970339-E0E5-4052-A289-6763CAFF165B}" presName="childText" presStyleLbl="revTx" presStyleIdx="0" presStyleCnt="2">
        <dgm:presLayoutVars>
          <dgm:bulletEnabled val="1"/>
        </dgm:presLayoutVars>
      </dgm:prSet>
      <dgm:spPr/>
    </dgm:pt>
    <dgm:pt modelId="{3ADCAE50-B249-4123-8108-67FA579C1782}" type="pres">
      <dgm:prSet presAssocID="{8259A6E8-3D6C-4D14-81C0-18C6E13FA4EE}" presName="parentText" presStyleLbl="node1" presStyleIdx="1" presStyleCnt="2">
        <dgm:presLayoutVars>
          <dgm:chMax val="0"/>
          <dgm:bulletEnabled val="1"/>
        </dgm:presLayoutVars>
      </dgm:prSet>
      <dgm:spPr/>
    </dgm:pt>
    <dgm:pt modelId="{B88FF8A2-190A-4F66-8B3A-ACA5145D434A}" type="pres">
      <dgm:prSet presAssocID="{8259A6E8-3D6C-4D14-81C0-18C6E13FA4EE}" presName="childText" presStyleLbl="revTx" presStyleIdx="1" presStyleCnt="2">
        <dgm:presLayoutVars>
          <dgm:bulletEnabled val="1"/>
        </dgm:presLayoutVars>
      </dgm:prSet>
      <dgm:spPr/>
    </dgm:pt>
  </dgm:ptLst>
  <dgm:cxnLst>
    <dgm:cxn modelId="{43CB9B2D-FEBC-48B6-9621-5DB6644EF3B4}" type="presOf" srcId="{47D8AB88-BB76-4B9D-A5FE-E3A2D0050F08}" destId="{0B07032C-0654-4141-A591-0386ECA1AD6B}" srcOrd="0" destOrd="0" presId="urn:microsoft.com/office/officeart/2005/8/layout/vList2"/>
    <dgm:cxn modelId="{B2B5AC43-FF95-453B-B6B0-7DC25B13135F}" type="presOf" srcId="{6033474C-5CF8-41FD-B8A8-30B8EB5A7562}" destId="{B88FF8A2-190A-4F66-8B3A-ACA5145D434A}" srcOrd="0" destOrd="1" presId="urn:microsoft.com/office/officeart/2005/8/layout/vList2"/>
    <dgm:cxn modelId="{687BF569-206B-442F-B110-D5EDE409DA1D}" srcId="{47D8AB88-BB76-4B9D-A5FE-E3A2D0050F08}" destId="{8259A6E8-3D6C-4D14-81C0-18C6E13FA4EE}" srcOrd="1" destOrd="0" parTransId="{0AE09ACA-CC32-4AB8-9937-DEB637112B56}" sibTransId="{C6D55110-5AE6-4350-B53B-34FF901E7F69}"/>
    <dgm:cxn modelId="{50053A54-426B-4FE9-B6D3-3ACB28F5AF14}" type="presOf" srcId="{3C4D2CBE-DEAF-4340-9B6A-ACAE5EB78189}" destId="{B88FF8A2-190A-4F66-8B3A-ACA5145D434A}" srcOrd="0" destOrd="0" presId="urn:microsoft.com/office/officeart/2005/8/layout/vList2"/>
    <dgm:cxn modelId="{F9D38090-2062-4F9E-AD79-3E08CEC9349D}" srcId="{8259A6E8-3D6C-4D14-81C0-18C6E13FA4EE}" destId="{3C4D2CBE-DEAF-4340-9B6A-ACAE5EB78189}" srcOrd="0" destOrd="0" parTransId="{CBD7FBC7-B779-454E-8AFB-BF619FACBA1F}" sibTransId="{1C28FF66-BCF6-4CBB-8610-7F3D66592469}"/>
    <dgm:cxn modelId="{76064B98-5E99-4548-9B2E-84A897E73298}" type="presOf" srcId="{8259A6E8-3D6C-4D14-81C0-18C6E13FA4EE}" destId="{3ADCAE50-B249-4123-8108-67FA579C1782}" srcOrd="0" destOrd="0" presId="urn:microsoft.com/office/officeart/2005/8/layout/vList2"/>
    <dgm:cxn modelId="{2226DFA1-E601-4C01-80FC-5F5DC01BFEED}" type="presOf" srcId="{B35F42C7-CFE8-43C7-893F-68A2E2AAC507}" destId="{72AFEF66-F85B-4C11-94D6-17AF79438589}" srcOrd="0" destOrd="0" presId="urn:microsoft.com/office/officeart/2005/8/layout/vList2"/>
    <dgm:cxn modelId="{B4B3B8B8-C7FF-4160-A55F-9E43F7989AF5}" srcId="{8259A6E8-3D6C-4D14-81C0-18C6E13FA4EE}" destId="{6033474C-5CF8-41FD-B8A8-30B8EB5A7562}" srcOrd="1" destOrd="0" parTransId="{1F648BA5-F22B-4D66-822A-C4A1B28BD939}" sibTransId="{2254F060-956D-43C5-8BDA-38C81563EF7E}"/>
    <dgm:cxn modelId="{EB6090B9-DB71-42BF-81C7-22D9A9558540}" srcId="{47D8AB88-BB76-4B9D-A5FE-E3A2D0050F08}" destId="{34970339-E0E5-4052-A289-6763CAFF165B}" srcOrd="0" destOrd="0" parTransId="{9E5FBFEB-2004-479A-A899-901E75EF35E7}" sibTransId="{3D105CED-0374-4A2E-8117-87ADA9F6BCAF}"/>
    <dgm:cxn modelId="{52CAE1DB-2A46-464B-A223-C5156561601F}" type="presOf" srcId="{34970339-E0E5-4052-A289-6763CAFF165B}" destId="{9B83B721-56AC-4641-ADF5-2284A163BD6F}" srcOrd="0" destOrd="0" presId="urn:microsoft.com/office/officeart/2005/8/layout/vList2"/>
    <dgm:cxn modelId="{496CB0FA-7B62-42EC-9815-6F3BB0A7739E}" srcId="{34970339-E0E5-4052-A289-6763CAFF165B}" destId="{B35F42C7-CFE8-43C7-893F-68A2E2AAC507}" srcOrd="0" destOrd="0" parTransId="{4C2BDBF5-23F1-4E59-9A8D-65F57C82EB04}" sibTransId="{E960019E-8474-4AAA-AB14-10512AB90290}"/>
    <dgm:cxn modelId="{D8BDB0EF-1690-425C-840F-1E1D98AE1BB5}" type="presParOf" srcId="{0B07032C-0654-4141-A591-0386ECA1AD6B}" destId="{9B83B721-56AC-4641-ADF5-2284A163BD6F}" srcOrd="0" destOrd="0" presId="urn:microsoft.com/office/officeart/2005/8/layout/vList2"/>
    <dgm:cxn modelId="{462AE0B4-D158-48DC-A810-3887CF3D4131}" type="presParOf" srcId="{0B07032C-0654-4141-A591-0386ECA1AD6B}" destId="{72AFEF66-F85B-4C11-94D6-17AF79438589}" srcOrd="1" destOrd="0" presId="urn:microsoft.com/office/officeart/2005/8/layout/vList2"/>
    <dgm:cxn modelId="{A9D1D777-E5AA-457C-891C-4C3868C85FC7}" type="presParOf" srcId="{0B07032C-0654-4141-A591-0386ECA1AD6B}" destId="{3ADCAE50-B249-4123-8108-67FA579C1782}" srcOrd="2" destOrd="0" presId="urn:microsoft.com/office/officeart/2005/8/layout/vList2"/>
    <dgm:cxn modelId="{7C466C00-9F14-44A6-BD2D-F1E231FBF400}" type="presParOf" srcId="{0B07032C-0654-4141-A591-0386ECA1AD6B}" destId="{B88FF8A2-190A-4F66-8B3A-ACA5145D434A}"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12BC29C-1E43-403D-B3BD-88B9700B1C8B}" type="doc">
      <dgm:prSet loTypeId="urn:microsoft.com/office/officeart/2005/8/layout/vList6" loCatId="list" qsTypeId="urn:microsoft.com/office/officeart/2005/8/quickstyle/simple2" qsCatId="simple" csTypeId="urn:microsoft.com/office/officeart/2005/8/colors/accent3_3" csCatId="accent3" phldr="1"/>
      <dgm:spPr/>
      <dgm:t>
        <a:bodyPr/>
        <a:lstStyle/>
        <a:p>
          <a:endParaRPr lang="fr-FR"/>
        </a:p>
      </dgm:t>
    </dgm:pt>
    <dgm:pt modelId="{0185770E-9AA0-47AF-BE69-42A645BCE1B8}">
      <dgm:prSet phldrT="[Texte]"/>
      <dgm:spPr/>
      <dgm:t>
        <a:bodyPr/>
        <a:lstStyle/>
        <a:p>
          <a:r>
            <a:rPr lang="fr-FR" dirty="0">
              <a:latin typeface="Futura Md BT" panose="020B0802020204020204" pitchFamily="34" charset="0"/>
            </a:rPr>
            <a:t>Congé de maladie ordinaire</a:t>
          </a:r>
        </a:p>
      </dgm:t>
    </dgm:pt>
    <dgm:pt modelId="{618F4CAB-ADE9-4A9E-9E86-04ED2E3702DD}" type="parTrans" cxnId="{D7AAD11F-87F8-4A48-AB3F-71C638559DD3}">
      <dgm:prSet/>
      <dgm:spPr/>
      <dgm:t>
        <a:bodyPr/>
        <a:lstStyle/>
        <a:p>
          <a:endParaRPr lang="fr-FR"/>
        </a:p>
      </dgm:t>
    </dgm:pt>
    <dgm:pt modelId="{BB3ED5D3-F802-4535-90C1-85424EF4A66B}" type="sibTrans" cxnId="{D7AAD11F-87F8-4A48-AB3F-71C638559DD3}">
      <dgm:prSet/>
      <dgm:spPr/>
      <dgm:t>
        <a:bodyPr/>
        <a:lstStyle/>
        <a:p>
          <a:endParaRPr lang="fr-FR"/>
        </a:p>
      </dgm:t>
    </dgm:pt>
    <dgm:pt modelId="{534632FA-77A8-4D16-AB97-0348A33AD9B2}">
      <dgm:prSet phldrT="[Texte]" custT="1"/>
      <dgm:spPr/>
      <dgm:t>
        <a:bodyPr/>
        <a:lstStyle/>
        <a:p>
          <a:r>
            <a:rPr lang="fr-FR" sz="1400" dirty="0">
              <a:latin typeface="+mj-lt"/>
            </a:rPr>
            <a:t>12 mois consécutifs maximum</a:t>
          </a:r>
        </a:p>
      </dgm:t>
    </dgm:pt>
    <dgm:pt modelId="{4F5DA2C1-CE2B-4FB1-AA20-4F216FDF9EB6}" type="parTrans" cxnId="{7AF53C9E-94B7-4C9B-8C87-26EB3232B2F1}">
      <dgm:prSet/>
      <dgm:spPr/>
      <dgm:t>
        <a:bodyPr/>
        <a:lstStyle/>
        <a:p>
          <a:endParaRPr lang="fr-FR"/>
        </a:p>
      </dgm:t>
    </dgm:pt>
    <dgm:pt modelId="{8A7CC715-9CCB-495D-B46A-700A4C5DC636}" type="sibTrans" cxnId="{7AF53C9E-94B7-4C9B-8C87-26EB3232B2F1}">
      <dgm:prSet/>
      <dgm:spPr/>
      <dgm:t>
        <a:bodyPr/>
        <a:lstStyle/>
        <a:p>
          <a:endParaRPr lang="fr-FR"/>
        </a:p>
      </dgm:t>
    </dgm:pt>
    <dgm:pt modelId="{91BCE37B-C461-4970-B49B-E7D93998C192}">
      <dgm:prSet phldrT="[Texte]" custT="1"/>
      <dgm:spPr/>
      <dgm:t>
        <a:bodyPr/>
        <a:lstStyle/>
        <a:p>
          <a:r>
            <a:rPr lang="fr-FR" sz="1400" dirty="0">
              <a:latin typeface="+mj-lt"/>
            </a:rPr>
            <a:t>3 mois à plein traitement + 9 mois à demi-traitement</a:t>
          </a:r>
        </a:p>
      </dgm:t>
    </dgm:pt>
    <dgm:pt modelId="{C002C8A5-C287-4B6A-AAD7-7E0C1EDD662A}" type="parTrans" cxnId="{8B981024-3882-4A68-BCCA-671407CA5BBB}">
      <dgm:prSet/>
      <dgm:spPr/>
      <dgm:t>
        <a:bodyPr/>
        <a:lstStyle/>
        <a:p>
          <a:endParaRPr lang="fr-FR"/>
        </a:p>
      </dgm:t>
    </dgm:pt>
    <dgm:pt modelId="{EA8B6172-CEAE-4B56-81AA-837C85C0439E}" type="sibTrans" cxnId="{8B981024-3882-4A68-BCCA-671407CA5BBB}">
      <dgm:prSet/>
      <dgm:spPr/>
      <dgm:t>
        <a:bodyPr/>
        <a:lstStyle/>
        <a:p>
          <a:endParaRPr lang="fr-FR"/>
        </a:p>
      </dgm:t>
    </dgm:pt>
    <dgm:pt modelId="{D687F490-4EB6-493A-877B-238DD9983883}">
      <dgm:prSet phldrT="[Texte]"/>
      <dgm:spPr/>
      <dgm:t>
        <a:bodyPr/>
        <a:lstStyle/>
        <a:p>
          <a:r>
            <a:rPr lang="fr-FR" dirty="0">
              <a:latin typeface="Futura Md BT" panose="020B0802020204020204" pitchFamily="34" charset="0"/>
            </a:rPr>
            <a:t>Congé de longue maladie</a:t>
          </a:r>
        </a:p>
      </dgm:t>
    </dgm:pt>
    <dgm:pt modelId="{D12DDF61-18E0-42DE-B487-8D03CC869D92}" type="parTrans" cxnId="{3A43A109-A66E-420A-9B4B-6EEA6B7F01FE}">
      <dgm:prSet/>
      <dgm:spPr/>
      <dgm:t>
        <a:bodyPr/>
        <a:lstStyle/>
        <a:p>
          <a:endParaRPr lang="fr-FR"/>
        </a:p>
      </dgm:t>
    </dgm:pt>
    <dgm:pt modelId="{55BBC649-D67A-444B-B898-09205F6E6666}" type="sibTrans" cxnId="{3A43A109-A66E-420A-9B4B-6EEA6B7F01FE}">
      <dgm:prSet/>
      <dgm:spPr/>
      <dgm:t>
        <a:bodyPr/>
        <a:lstStyle/>
        <a:p>
          <a:endParaRPr lang="fr-FR"/>
        </a:p>
      </dgm:t>
    </dgm:pt>
    <dgm:pt modelId="{35597513-00D8-4E28-A984-9DA4FAC9E9B2}">
      <dgm:prSet phldrT="[Texte]" custT="1"/>
      <dgm:spPr/>
      <dgm:t>
        <a:bodyPr/>
        <a:lstStyle/>
        <a:p>
          <a:r>
            <a:rPr lang="fr-FR" sz="1400" dirty="0">
              <a:latin typeface="+mj-lt"/>
            </a:rPr>
            <a:t>3 ans maximum</a:t>
          </a:r>
        </a:p>
      </dgm:t>
    </dgm:pt>
    <dgm:pt modelId="{3FAABBA3-20E8-4319-94E2-92EE81D90AA0}" type="parTrans" cxnId="{348CF8D2-135B-4B0C-9646-78647668A706}">
      <dgm:prSet/>
      <dgm:spPr/>
      <dgm:t>
        <a:bodyPr/>
        <a:lstStyle/>
        <a:p>
          <a:endParaRPr lang="fr-FR"/>
        </a:p>
      </dgm:t>
    </dgm:pt>
    <dgm:pt modelId="{0677EF3C-18D5-4AE6-8F1A-756506C10B6F}" type="sibTrans" cxnId="{348CF8D2-135B-4B0C-9646-78647668A706}">
      <dgm:prSet/>
      <dgm:spPr/>
      <dgm:t>
        <a:bodyPr/>
        <a:lstStyle/>
        <a:p>
          <a:endParaRPr lang="fr-FR"/>
        </a:p>
      </dgm:t>
    </dgm:pt>
    <dgm:pt modelId="{C4597506-FF44-46ED-B530-33D3E0B4B2D1}">
      <dgm:prSet phldrT="[Texte]" custT="1"/>
      <dgm:spPr/>
      <dgm:t>
        <a:bodyPr/>
        <a:lstStyle/>
        <a:p>
          <a:r>
            <a:rPr lang="fr-FR" sz="1400" dirty="0">
              <a:latin typeface="+mj-lt"/>
            </a:rPr>
            <a:t>1 an à plein traitement + 2 ans à demi-traitement</a:t>
          </a:r>
        </a:p>
      </dgm:t>
    </dgm:pt>
    <dgm:pt modelId="{5FAEA7E1-0633-49F8-A9C3-0E3613DBF282}" type="parTrans" cxnId="{8D47A4EE-54A0-4762-B405-E9BD77766549}">
      <dgm:prSet/>
      <dgm:spPr/>
      <dgm:t>
        <a:bodyPr/>
        <a:lstStyle/>
        <a:p>
          <a:endParaRPr lang="fr-FR"/>
        </a:p>
      </dgm:t>
    </dgm:pt>
    <dgm:pt modelId="{EE152136-51E9-4EE3-86F3-A251BBA98F3B}" type="sibTrans" cxnId="{8D47A4EE-54A0-4762-B405-E9BD77766549}">
      <dgm:prSet/>
      <dgm:spPr/>
      <dgm:t>
        <a:bodyPr/>
        <a:lstStyle/>
        <a:p>
          <a:endParaRPr lang="fr-FR"/>
        </a:p>
      </dgm:t>
    </dgm:pt>
    <dgm:pt modelId="{9B095181-3A45-416A-95D8-93262BBD22B2}">
      <dgm:prSet phldrT="[Texte]"/>
      <dgm:spPr/>
      <dgm:t>
        <a:bodyPr/>
        <a:lstStyle/>
        <a:p>
          <a:r>
            <a:rPr lang="fr-FR" dirty="0">
              <a:latin typeface="Futura Md BT" panose="020B0802020204020204" pitchFamily="34" charset="0"/>
            </a:rPr>
            <a:t>Congé de longue durée</a:t>
          </a:r>
        </a:p>
      </dgm:t>
    </dgm:pt>
    <dgm:pt modelId="{37E26CAD-AB7A-4DE2-AF64-84929090F9E2}" type="parTrans" cxnId="{9CB37B74-718F-4FA8-900E-6B4984370D9F}">
      <dgm:prSet/>
      <dgm:spPr/>
      <dgm:t>
        <a:bodyPr/>
        <a:lstStyle/>
        <a:p>
          <a:endParaRPr lang="fr-FR"/>
        </a:p>
      </dgm:t>
    </dgm:pt>
    <dgm:pt modelId="{07CC7A7B-93F3-4D08-A674-31D41D8C3238}" type="sibTrans" cxnId="{9CB37B74-718F-4FA8-900E-6B4984370D9F}">
      <dgm:prSet/>
      <dgm:spPr/>
      <dgm:t>
        <a:bodyPr/>
        <a:lstStyle/>
        <a:p>
          <a:endParaRPr lang="fr-FR"/>
        </a:p>
      </dgm:t>
    </dgm:pt>
    <dgm:pt modelId="{3CA08524-3070-4E56-9211-BCAA57F79F71}">
      <dgm:prSet phldrT="[Texte]"/>
      <dgm:spPr/>
      <dgm:t>
        <a:bodyPr/>
        <a:lstStyle/>
        <a:p>
          <a:r>
            <a:rPr lang="fr-FR" dirty="0">
              <a:latin typeface="Futura Md BT" panose="020B0802020204020204" pitchFamily="34" charset="0"/>
            </a:rPr>
            <a:t>Congé pour invalidité temporaire imputable au service</a:t>
          </a:r>
        </a:p>
      </dgm:t>
    </dgm:pt>
    <dgm:pt modelId="{F7460744-EF07-4C63-945E-08AD8C8B317A}" type="parTrans" cxnId="{0785472D-F532-4E05-A0BC-06575CB8FED3}">
      <dgm:prSet/>
      <dgm:spPr/>
      <dgm:t>
        <a:bodyPr/>
        <a:lstStyle/>
        <a:p>
          <a:endParaRPr lang="fr-FR"/>
        </a:p>
      </dgm:t>
    </dgm:pt>
    <dgm:pt modelId="{E6A99822-5907-463D-B0EC-1F35737D2566}" type="sibTrans" cxnId="{0785472D-F532-4E05-A0BC-06575CB8FED3}">
      <dgm:prSet/>
      <dgm:spPr/>
      <dgm:t>
        <a:bodyPr/>
        <a:lstStyle/>
        <a:p>
          <a:endParaRPr lang="fr-FR"/>
        </a:p>
      </dgm:t>
    </dgm:pt>
    <dgm:pt modelId="{EB720F42-6AB7-47E2-9CDD-44650BD63A43}">
      <dgm:prSet phldrT="[Texte]" custT="1"/>
      <dgm:spPr/>
      <dgm:t>
        <a:bodyPr/>
        <a:lstStyle/>
        <a:p>
          <a:r>
            <a:rPr lang="fr-FR" sz="1400" dirty="0">
              <a:latin typeface="+mj-lt"/>
            </a:rPr>
            <a:t>5 ans maximum</a:t>
          </a:r>
        </a:p>
      </dgm:t>
    </dgm:pt>
    <dgm:pt modelId="{D87368EA-6B43-4C8C-8FB3-35707A6DD19C}" type="parTrans" cxnId="{4CD22AF7-8667-443F-8F08-AAC93DA80D1C}">
      <dgm:prSet/>
      <dgm:spPr/>
      <dgm:t>
        <a:bodyPr/>
        <a:lstStyle/>
        <a:p>
          <a:endParaRPr lang="fr-FR"/>
        </a:p>
      </dgm:t>
    </dgm:pt>
    <dgm:pt modelId="{9898290D-236F-4D4A-AC0A-35B06BE22679}" type="sibTrans" cxnId="{4CD22AF7-8667-443F-8F08-AAC93DA80D1C}">
      <dgm:prSet/>
      <dgm:spPr/>
      <dgm:t>
        <a:bodyPr/>
        <a:lstStyle/>
        <a:p>
          <a:endParaRPr lang="fr-FR"/>
        </a:p>
      </dgm:t>
    </dgm:pt>
    <dgm:pt modelId="{2E3E04A4-A6BB-4B78-920B-D15B3CDEBED6}">
      <dgm:prSet phldrT="[Texte]" custT="1"/>
      <dgm:spPr/>
      <dgm:t>
        <a:bodyPr/>
        <a:lstStyle/>
        <a:p>
          <a:r>
            <a:rPr lang="fr-FR" sz="1400" dirty="0">
              <a:latin typeface="+mj-lt"/>
            </a:rPr>
            <a:t>3 ans à plein traitement + 2 ans à demi-traitement</a:t>
          </a:r>
        </a:p>
      </dgm:t>
    </dgm:pt>
    <dgm:pt modelId="{270FEE2D-D8EE-4143-B228-C1AA23A7C532}" type="parTrans" cxnId="{38F9B979-B09F-4A82-908C-CF1B3197F880}">
      <dgm:prSet/>
      <dgm:spPr/>
      <dgm:t>
        <a:bodyPr/>
        <a:lstStyle/>
        <a:p>
          <a:endParaRPr lang="fr-FR"/>
        </a:p>
      </dgm:t>
    </dgm:pt>
    <dgm:pt modelId="{1908CFD5-37EE-433B-B364-46125A729D56}" type="sibTrans" cxnId="{38F9B979-B09F-4A82-908C-CF1B3197F880}">
      <dgm:prSet/>
      <dgm:spPr/>
      <dgm:t>
        <a:bodyPr/>
        <a:lstStyle/>
        <a:p>
          <a:endParaRPr lang="fr-FR"/>
        </a:p>
      </dgm:t>
    </dgm:pt>
    <dgm:pt modelId="{1DD45E1C-0F72-4367-A0FB-89454B78F8DD}">
      <dgm:prSet phldrT="[Texte]" custT="1"/>
      <dgm:spPr/>
      <dgm:t>
        <a:bodyPr/>
        <a:lstStyle/>
        <a:p>
          <a:r>
            <a:rPr lang="fr-FR" sz="1400" dirty="0">
              <a:latin typeface="+mj-lt"/>
            </a:rPr>
            <a:t>Jusqu’à la reprise de fonctions ou la mise en retraite</a:t>
          </a:r>
        </a:p>
      </dgm:t>
    </dgm:pt>
    <dgm:pt modelId="{C2CD2954-5088-481C-BDA6-E667D7CE7AC6}" type="parTrans" cxnId="{EED89CDB-0732-4037-9749-E3F216C2F57E}">
      <dgm:prSet/>
      <dgm:spPr/>
      <dgm:t>
        <a:bodyPr/>
        <a:lstStyle/>
        <a:p>
          <a:endParaRPr lang="fr-FR"/>
        </a:p>
      </dgm:t>
    </dgm:pt>
    <dgm:pt modelId="{0E0AE5EA-5162-4C6D-A155-54B129103BB4}" type="sibTrans" cxnId="{EED89CDB-0732-4037-9749-E3F216C2F57E}">
      <dgm:prSet/>
      <dgm:spPr/>
      <dgm:t>
        <a:bodyPr/>
        <a:lstStyle/>
        <a:p>
          <a:endParaRPr lang="fr-FR"/>
        </a:p>
      </dgm:t>
    </dgm:pt>
    <dgm:pt modelId="{E7865F22-0F4C-400E-AEBF-20935806F112}">
      <dgm:prSet phldrT="[Texte]" custT="1"/>
      <dgm:spPr/>
      <dgm:t>
        <a:bodyPr/>
        <a:lstStyle/>
        <a:p>
          <a:r>
            <a:rPr lang="fr-FR" sz="1400" dirty="0">
              <a:latin typeface="+mj-lt"/>
            </a:rPr>
            <a:t>Plein traitement tout le congé + frais médicaux</a:t>
          </a:r>
        </a:p>
      </dgm:t>
    </dgm:pt>
    <dgm:pt modelId="{4F670B9F-AA23-4C14-9F0B-90740ED87ABE}" type="parTrans" cxnId="{C05E6195-0D29-42CB-AA6C-4431B50C23F1}">
      <dgm:prSet/>
      <dgm:spPr/>
      <dgm:t>
        <a:bodyPr/>
        <a:lstStyle/>
        <a:p>
          <a:endParaRPr lang="fr-FR"/>
        </a:p>
      </dgm:t>
    </dgm:pt>
    <dgm:pt modelId="{A8CD8679-F4EC-49B5-8346-D64ECA0841FC}" type="sibTrans" cxnId="{C05E6195-0D29-42CB-AA6C-4431B50C23F1}">
      <dgm:prSet/>
      <dgm:spPr/>
      <dgm:t>
        <a:bodyPr/>
        <a:lstStyle/>
        <a:p>
          <a:endParaRPr lang="fr-FR"/>
        </a:p>
      </dgm:t>
    </dgm:pt>
    <dgm:pt modelId="{5B5E65BD-1758-4719-A159-9FB628C38C60}" type="pres">
      <dgm:prSet presAssocID="{A12BC29C-1E43-403D-B3BD-88B9700B1C8B}" presName="Name0" presStyleCnt="0">
        <dgm:presLayoutVars>
          <dgm:dir/>
          <dgm:animLvl val="lvl"/>
          <dgm:resizeHandles/>
        </dgm:presLayoutVars>
      </dgm:prSet>
      <dgm:spPr/>
    </dgm:pt>
    <dgm:pt modelId="{A6C79B10-FF88-41F5-9EE7-E4346F6D3040}" type="pres">
      <dgm:prSet presAssocID="{0185770E-9AA0-47AF-BE69-42A645BCE1B8}" presName="linNode" presStyleCnt="0"/>
      <dgm:spPr/>
    </dgm:pt>
    <dgm:pt modelId="{256ACB6D-6DD8-4E6C-85F2-DA37D4199A96}" type="pres">
      <dgm:prSet presAssocID="{0185770E-9AA0-47AF-BE69-42A645BCE1B8}" presName="parentShp" presStyleLbl="node1" presStyleIdx="0" presStyleCnt="4">
        <dgm:presLayoutVars>
          <dgm:bulletEnabled val="1"/>
        </dgm:presLayoutVars>
      </dgm:prSet>
      <dgm:spPr/>
    </dgm:pt>
    <dgm:pt modelId="{A29CC551-52D5-4E97-9663-F32996198B24}" type="pres">
      <dgm:prSet presAssocID="{0185770E-9AA0-47AF-BE69-42A645BCE1B8}" presName="childShp" presStyleLbl="bgAccFollowNode1" presStyleIdx="0" presStyleCnt="4">
        <dgm:presLayoutVars>
          <dgm:bulletEnabled val="1"/>
        </dgm:presLayoutVars>
      </dgm:prSet>
      <dgm:spPr/>
    </dgm:pt>
    <dgm:pt modelId="{34DC2E8B-1F5F-45EB-A74C-C7BE32971F6B}" type="pres">
      <dgm:prSet presAssocID="{BB3ED5D3-F802-4535-90C1-85424EF4A66B}" presName="spacing" presStyleCnt="0"/>
      <dgm:spPr/>
    </dgm:pt>
    <dgm:pt modelId="{CF368F05-5C3D-465C-AE97-242FA4872149}" type="pres">
      <dgm:prSet presAssocID="{D687F490-4EB6-493A-877B-238DD9983883}" presName="linNode" presStyleCnt="0"/>
      <dgm:spPr/>
    </dgm:pt>
    <dgm:pt modelId="{19855B68-D185-4D22-97F3-9D4E2E6BA605}" type="pres">
      <dgm:prSet presAssocID="{D687F490-4EB6-493A-877B-238DD9983883}" presName="parentShp" presStyleLbl="node1" presStyleIdx="1" presStyleCnt="4">
        <dgm:presLayoutVars>
          <dgm:bulletEnabled val="1"/>
        </dgm:presLayoutVars>
      </dgm:prSet>
      <dgm:spPr/>
    </dgm:pt>
    <dgm:pt modelId="{432E13A2-4E85-49D0-815C-CBBD63EB4657}" type="pres">
      <dgm:prSet presAssocID="{D687F490-4EB6-493A-877B-238DD9983883}" presName="childShp" presStyleLbl="bgAccFollowNode1" presStyleIdx="1" presStyleCnt="4" custLinFactNeighborX="2953">
        <dgm:presLayoutVars>
          <dgm:bulletEnabled val="1"/>
        </dgm:presLayoutVars>
      </dgm:prSet>
      <dgm:spPr/>
    </dgm:pt>
    <dgm:pt modelId="{D940F615-C5F8-4EB7-8B2D-9210F1F9DD7C}" type="pres">
      <dgm:prSet presAssocID="{55BBC649-D67A-444B-B898-09205F6E6666}" presName="spacing" presStyleCnt="0"/>
      <dgm:spPr/>
    </dgm:pt>
    <dgm:pt modelId="{84D40B1A-9C43-449C-93BE-779DF5323CE4}" type="pres">
      <dgm:prSet presAssocID="{9B095181-3A45-416A-95D8-93262BBD22B2}" presName="linNode" presStyleCnt="0"/>
      <dgm:spPr/>
    </dgm:pt>
    <dgm:pt modelId="{22634833-C411-4718-B387-34CE85D7AB95}" type="pres">
      <dgm:prSet presAssocID="{9B095181-3A45-416A-95D8-93262BBD22B2}" presName="parentShp" presStyleLbl="node1" presStyleIdx="2" presStyleCnt="4">
        <dgm:presLayoutVars>
          <dgm:bulletEnabled val="1"/>
        </dgm:presLayoutVars>
      </dgm:prSet>
      <dgm:spPr/>
    </dgm:pt>
    <dgm:pt modelId="{B0DC4310-3D4E-4EAA-A9FE-7D8AD7D4FE1D}" type="pres">
      <dgm:prSet presAssocID="{9B095181-3A45-416A-95D8-93262BBD22B2}" presName="childShp" presStyleLbl="bgAccFollowNode1" presStyleIdx="2" presStyleCnt="4">
        <dgm:presLayoutVars>
          <dgm:bulletEnabled val="1"/>
        </dgm:presLayoutVars>
      </dgm:prSet>
      <dgm:spPr/>
    </dgm:pt>
    <dgm:pt modelId="{B77AAEA0-DA75-4307-BFA1-185DB3284579}" type="pres">
      <dgm:prSet presAssocID="{07CC7A7B-93F3-4D08-A674-31D41D8C3238}" presName="spacing" presStyleCnt="0"/>
      <dgm:spPr/>
    </dgm:pt>
    <dgm:pt modelId="{85793C8B-92F8-4C20-8C29-ADDE578EC658}" type="pres">
      <dgm:prSet presAssocID="{3CA08524-3070-4E56-9211-BCAA57F79F71}" presName="linNode" presStyleCnt="0"/>
      <dgm:spPr/>
    </dgm:pt>
    <dgm:pt modelId="{E2152E46-D2E3-41E3-B4B2-868F0F8D9264}" type="pres">
      <dgm:prSet presAssocID="{3CA08524-3070-4E56-9211-BCAA57F79F71}" presName="parentShp" presStyleLbl="node1" presStyleIdx="3" presStyleCnt="4">
        <dgm:presLayoutVars>
          <dgm:bulletEnabled val="1"/>
        </dgm:presLayoutVars>
      </dgm:prSet>
      <dgm:spPr/>
    </dgm:pt>
    <dgm:pt modelId="{8C2EEBF6-501B-4724-81E3-F0CEDC9BFCA5}" type="pres">
      <dgm:prSet presAssocID="{3CA08524-3070-4E56-9211-BCAA57F79F71}" presName="childShp" presStyleLbl="bgAccFollowNode1" presStyleIdx="3" presStyleCnt="4" custScaleY="126161">
        <dgm:presLayoutVars>
          <dgm:bulletEnabled val="1"/>
        </dgm:presLayoutVars>
      </dgm:prSet>
      <dgm:spPr/>
    </dgm:pt>
  </dgm:ptLst>
  <dgm:cxnLst>
    <dgm:cxn modelId="{3A43A109-A66E-420A-9B4B-6EEA6B7F01FE}" srcId="{A12BC29C-1E43-403D-B3BD-88B9700B1C8B}" destId="{D687F490-4EB6-493A-877B-238DD9983883}" srcOrd="1" destOrd="0" parTransId="{D12DDF61-18E0-42DE-B487-8D03CC869D92}" sibTransId="{55BBC649-D67A-444B-B898-09205F6E6666}"/>
    <dgm:cxn modelId="{4BAFE40A-EBE6-465E-91BF-7DE8A96BA485}" type="presOf" srcId="{C4597506-FF44-46ED-B530-33D3E0B4B2D1}" destId="{432E13A2-4E85-49D0-815C-CBBD63EB4657}" srcOrd="0" destOrd="1" presId="urn:microsoft.com/office/officeart/2005/8/layout/vList6"/>
    <dgm:cxn modelId="{88B8F20A-EC34-4CF3-88C5-09384BBCA948}" type="presOf" srcId="{9B095181-3A45-416A-95D8-93262BBD22B2}" destId="{22634833-C411-4718-B387-34CE85D7AB95}" srcOrd="0" destOrd="0" presId="urn:microsoft.com/office/officeart/2005/8/layout/vList6"/>
    <dgm:cxn modelId="{D7AAD11F-87F8-4A48-AB3F-71C638559DD3}" srcId="{A12BC29C-1E43-403D-B3BD-88B9700B1C8B}" destId="{0185770E-9AA0-47AF-BE69-42A645BCE1B8}" srcOrd="0" destOrd="0" parTransId="{618F4CAB-ADE9-4A9E-9E86-04ED2E3702DD}" sibTransId="{BB3ED5D3-F802-4535-90C1-85424EF4A66B}"/>
    <dgm:cxn modelId="{8B981024-3882-4A68-BCCA-671407CA5BBB}" srcId="{0185770E-9AA0-47AF-BE69-42A645BCE1B8}" destId="{91BCE37B-C461-4970-B49B-E7D93998C192}" srcOrd="1" destOrd="0" parTransId="{C002C8A5-C287-4B6A-AAD7-7E0C1EDD662A}" sibTransId="{EA8B6172-CEAE-4B56-81AA-837C85C0439E}"/>
    <dgm:cxn modelId="{0785472D-F532-4E05-A0BC-06575CB8FED3}" srcId="{A12BC29C-1E43-403D-B3BD-88B9700B1C8B}" destId="{3CA08524-3070-4E56-9211-BCAA57F79F71}" srcOrd="3" destOrd="0" parTransId="{F7460744-EF07-4C63-945E-08AD8C8B317A}" sibTransId="{E6A99822-5907-463D-B0EC-1F35737D2566}"/>
    <dgm:cxn modelId="{01899031-3949-4665-B6D3-C0AC6DF6DA86}" type="presOf" srcId="{A12BC29C-1E43-403D-B3BD-88B9700B1C8B}" destId="{5B5E65BD-1758-4719-A159-9FB628C38C60}" srcOrd="0" destOrd="0" presId="urn:microsoft.com/office/officeart/2005/8/layout/vList6"/>
    <dgm:cxn modelId="{25E7BD3D-512E-4BC6-BEAA-7630DB544A0C}" type="presOf" srcId="{D687F490-4EB6-493A-877B-238DD9983883}" destId="{19855B68-D185-4D22-97F3-9D4E2E6BA605}" srcOrd="0" destOrd="0" presId="urn:microsoft.com/office/officeart/2005/8/layout/vList6"/>
    <dgm:cxn modelId="{0254F668-F4B0-4378-8DFE-2C0ED3153E77}" type="presOf" srcId="{534632FA-77A8-4D16-AB97-0348A33AD9B2}" destId="{A29CC551-52D5-4E97-9663-F32996198B24}" srcOrd="0" destOrd="0" presId="urn:microsoft.com/office/officeart/2005/8/layout/vList6"/>
    <dgm:cxn modelId="{9CB37B74-718F-4FA8-900E-6B4984370D9F}" srcId="{A12BC29C-1E43-403D-B3BD-88B9700B1C8B}" destId="{9B095181-3A45-416A-95D8-93262BBD22B2}" srcOrd="2" destOrd="0" parTransId="{37E26CAD-AB7A-4DE2-AF64-84929090F9E2}" sibTransId="{07CC7A7B-93F3-4D08-A674-31D41D8C3238}"/>
    <dgm:cxn modelId="{560F2F77-05DC-4A5D-93ED-D00F479CB904}" type="presOf" srcId="{1DD45E1C-0F72-4367-A0FB-89454B78F8DD}" destId="{8C2EEBF6-501B-4724-81E3-F0CEDC9BFCA5}" srcOrd="0" destOrd="0" presId="urn:microsoft.com/office/officeart/2005/8/layout/vList6"/>
    <dgm:cxn modelId="{38F9B979-B09F-4A82-908C-CF1B3197F880}" srcId="{9B095181-3A45-416A-95D8-93262BBD22B2}" destId="{2E3E04A4-A6BB-4B78-920B-D15B3CDEBED6}" srcOrd="1" destOrd="0" parTransId="{270FEE2D-D8EE-4143-B228-C1AA23A7C532}" sibTransId="{1908CFD5-37EE-433B-B364-46125A729D56}"/>
    <dgm:cxn modelId="{0B0E5E7E-822C-4D43-B1DC-97678908A51C}" type="presOf" srcId="{35597513-00D8-4E28-A984-9DA4FAC9E9B2}" destId="{432E13A2-4E85-49D0-815C-CBBD63EB4657}" srcOrd="0" destOrd="0" presId="urn:microsoft.com/office/officeart/2005/8/layout/vList6"/>
    <dgm:cxn modelId="{F3FD6B8C-6E63-44C6-A582-DEE6D29BB72D}" type="presOf" srcId="{2E3E04A4-A6BB-4B78-920B-D15B3CDEBED6}" destId="{B0DC4310-3D4E-4EAA-A9FE-7D8AD7D4FE1D}" srcOrd="0" destOrd="1" presId="urn:microsoft.com/office/officeart/2005/8/layout/vList6"/>
    <dgm:cxn modelId="{193A288D-0F06-4160-92FD-321189F5CE4C}" type="presOf" srcId="{E7865F22-0F4C-400E-AEBF-20935806F112}" destId="{8C2EEBF6-501B-4724-81E3-F0CEDC9BFCA5}" srcOrd="0" destOrd="1" presId="urn:microsoft.com/office/officeart/2005/8/layout/vList6"/>
    <dgm:cxn modelId="{C05E6195-0D29-42CB-AA6C-4431B50C23F1}" srcId="{3CA08524-3070-4E56-9211-BCAA57F79F71}" destId="{E7865F22-0F4C-400E-AEBF-20935806F112}" srcOrd="1" destOrd="0" parTransId="{4F670B9F-AA23-4C14-9F0B-90740ED87ABE}" sibTransId="{A8CD8679-F4EC-49B5-8346-D64ECA0841FC}"/>
    <dgm:cxn modelId="{7AF53C9E-94B7-4C9B-8C87-26EB3232B2F1}" srcId="{0185770E-9AA0-47AF-BE69-42A645BCE1B8}" destId="{534632FA-77A8-4D16-AB97-0348A33AD9B2}" srcOrd="0" destOrd="0" parTransId="{4F5DA2C1-CE2B-4FB1-AA20-4F216FDF9EB6}" sibTransId="{8A7CC715-9CCB-495D-B46A-700A4C5DC636}"/>
    <dgm:cxn modelId="{FEF6CEAF-DE83-464D-810F-D3B9F6A66FFE}" type="presOf" srcId="{0185770E-9AA0-47AF-BE69-42A645BCE1B8}" destId="{256ACB6D-6DD8-4E6C-85F2-DA37D4199A96}" srcOrd="0" destOrd="0" presId="urn:microsoft.com/office/officeart/2005/8/layout/vList6"/>
    <dgm:cxn modelId="{30253FB3-688F-426A-9898-2DAADAAB0B07}" type="presOf" srcId="{EB720F42-6AB7-47E2-9CDD-44650BD63A43}" destId="{B0DC4310-3D4E-4EAA-A9FE-7D8AD7D4FE1D}" srcOrd="0" destOrd="0" presId="urn:microsoft.com/office/officeart/2005/8/layout/vList6"/>
    <dgm:cxn modelId="{47214EB6-8BA2-4D18-B4F6-E3B79DAD21CF}" type="presOf" srcId="{3CA08524-3070-4E56-9211-BCAA57F79F71}" destId="{E2152E46-D2E3-41E3-B4B2-868F0F8D9264}" srcOrd="0" destOrd="0" presId="urn:microsoft.com/office/officeart/2005/8/layout/vList6"/>
    <dgm:cxn modelId="{F6E078C3-D2F2-40F0-AD03-5CD1DF4AF029}" type="presOf" srcId="{91BCE37B-C461-4970-B49B-E7D93998C192}" destId="{A29CC551-52D5-4E97-9663-F32996198B24}" srcOrd="0" destOrd="1" presId="urn:microsoft.com/office/officeart/2005/8/layout/vList6"/>
    <dgm:cxn modelId="{348CF8D2-135B-4B0C-9646-78647668A706}" srcId="{D687F490-4EB6-493A-877B-238DD9983883}" destId="{35597513-00D8-4E28-A984-9DA4FAC9E9B2}" srcOrd="0" destOrd="0" parTransId="{3FAABBA3-20E8-4319-94E2-92EE81D90AA0}" sibTransId="{0677EF3C-18D5-4AE6-8F1A-756506C10B6F}"/>
    <dgm:cxn modelId="{EED89CDB-0732-4037-9749-E3F216C2F57E}" srcId="{3CA08524-3070-4E56-9211-BCAA57F79F71}" destId="{1DD45E1C-0F72-4367-A0FB-89454B78F8DD}" srcOrd="0" destOrd="0" parTransId="{C2CD2954-5088-481C-BDA6-E667D7CE7AC6}" sibTransId="{0E0AE5EA-5162-4C6D-A155-54B129103BB4}"/>
    <dgm:cxn modelId="{8D47A4EE-54A0-4762-B405-E9BD77766549}" srcId="{D687F490-4EB6-493A-877B-238DD9983883}" destId="{C4597506-FF44-46ED-B530-33D3E0B4B2D1}" srcOrd="1" destOrd="0" parTransId="{5FAEA7E1-0633-49F8-A9C3-0E3613DBF282}" sibTransId="{EE152136-51E9-4EE3-86F3-A251BBA98F3B}"/>
    <dgm:cxn modelId="{4CD22AF7-8667-443F-8F08-AAC93DA80D1C}" srcId="{9B095181-3A45-416A-95D8-93262BBD22B2}" destId="{EB720F42-6AB7-47E2-9CDD-44650BD63A43}" srcOrd="0" destOrd="0" parTransId="{D87368EA-6B43-4C8C-8FB3-35707A6DD19C}" sibTransId="{9898290D-236F-4D4A-AC0A-35B06BE22679}"/>
    <dgm:cxn modelId="{00904941-6531-40F5-8E58-BDFA035D4852}" type="presParOf" srcId="{5B5E65BD-1758-4719-A159-9FB628C38C60}" destId="{A6C79B10-FF88-41F5-9EE7-E4346F6D3040}" srcOrd="0" destOrd="0" presId="urn:microsoft.com/office/officeart/2005/8/layout/vList6"/>
    <dgm:cxn modelId="{38513736-3D25-4799-87A1-D3817F31D266}" type="presParOf" srcId="{A6C79B10-FF88-41F5-9EE7-E4346F6D3040}" destId="{256ACB6D-6DD8-4E6C-85F2-DA37D4199A96}" srcOrd="0" destOrd="0" presId="urn:microsoft.com/office/officeart/2005/8/layout/vList6"/>
    <dgm:cxn modelId="{A661E34E-E764-4680-9115-409CB89830A8}" type="presParOf" srcId="{A6C79B10-FF88-41F5-9EE7-E4346F6D3040}" destId="{A29CC551-52D5-4E97-9663-F32996198B24}" srcOrd="1" destOrd="0" presId="urn:microsoft.com/office/officeart/2005/8/layout/vList6"/>
    <dgm:cxn modelId="{9157987E-E9B0-43D0-9B61-060A44D2275B}" type="presParOf" srcId="{5B5E65BD-1758-4719-A159-9FB628C38C60}" destId="{34DC2E8B-1F5F-45EB-A74C-C7BE32971F6B}" srcOrd="1" destOrd="0" presId="urn:microsoft.com/office/officeart/2005/8/layout/vList6"/>
    <dgm:cxn modelId="{07E5176B-2A66-425F-AF2A-DC601B87ED5E}" type="presParOf" srcId="{5B5E65BD-1758-4719-A159-9FB628C38C60}" destId="{CF368F05-5C3D-465C-AE97-242FA4872149}" srcOrd="2" destOrd="0" presId="urn:microsoft.com/office/officeart/2005/8/layout/vList6"/>
    <dgm:cxn modelId="{8B48367D-53D7-4B83-967D-085FAA1D60C5}" type="presParOf" srcId="{CF368F05-5C3D-465C-AE97-242FA4872149}" destId="{19855B68-D185-4D22-97F3-9D4E2E6BA605}" srcOrd="0" destOrd="0" presId="urn:microsoft.com/office/officeart/2005/8/layout/vList6"/>
    <dgm:cxn modelId="{C50A68FA-3F37-40CC-8751-F558E3EC136B}" type="presParOf" srcId="{CF368F05-5C3D-465C-AE97-242FA4872149}" destId="{432E13A2-4E85-49D0-815C-CBBD63EB4657}" srcOrd="1" destOrd="0" presId="urn:microsoft.com/office/officeart/2005/8/layout/vList6"/>
    <dgm:cxn modelId="{2D208090-62F1-491E-B74C-59EC99A6DF48}" type="presParOf" srcId="{5B5E65BD-1758-4719-A159-9FB628C38C60}" destId="{D940F615-C5F8-4EB7-8B2D-9210F1F9DD7C}" srcOrd="3" destOrd="0" presId="urn:microsoft.com/office/officeart/2005/8/layout/vList6"/>
    <dgm:cxn modelId="{0DF12689-BB6E-46A4-9174-F7A3408B085A}" type="presParOf" srcId="{5B5E65BD-1758-4719-A159-9FB628C38C60}" destId="{84D40B1A-9C43-449C-93BE-779DF5323CE4}" srcOrd="4" destOrd="0" presId="urn:microsoft.com/office/officeart/2005/8/layout/vList6"/>
    <dgm:cxn modelId="{BBA749C7-13C4-4859-AE6E-4876E24765BA}" type="presParOf" srcId="{84D40B1A-9C43-449C-93BE-779DF5323CE4}" destId="{22634833-C411-4718-B387-34CE85D7AB95}" srcOrd="0" destOrd="0" presId="urn:microsoft.com/office/officeart/2005/8/layout/vList6"/>
    <dgm:cxn modelId="{CB9155A8-CCC6-4AED-A9AA-62B373A3A457}" type="presParOf" srcId="{84D40B1A-9C43-449C-93BE-779DF5323CE4}" destId="{B0DC4310-3D4E-4EAA-A9FE-7D8AD7D4FE1D}" srcOrd="1" destOrd="0" presId="urn:microsoft.com/office/officeart/2005/8/layout/vList6"/>
    <dgm:cxn modelId="{15EC2E9F-BAA5-4E5C-A204-7862FD4E4A55}" type="presParOf" srcId="{5B5E65BD-1758-4719-A159-9FB628C38C60}" destId="{B77AAEA0-DA75-4307-BFA1-185DB3284579}" srcOrd="5" destOrd="0" presId="urn:microsoft.com/office/officeart/2005/8/layout/vList6"/>
    <dgm:cxn modelId="{ACD932DD-8160-4576-8361-2D5BE8D96640}" type="presParOf" srcId="{5B5E65BD-1758-4719-A159-9FB628C38C60}" destId="{85793C8B-92F8-4C20-8C29-ADDE578EC658}" srcOrd="6" destOrd="0" presId="urn:microsoft.com/office/officeart/2005/8/layout/vList6"/>
    <dgm:cxn modelId="{AA22C419-1DA8-4D9B-9866-3BE95816B823}" type="presParOf" srcId="{85793C8B-92F8-4C20-8C29-ADDE578EC658}" destId="{E2152E46-D2E3-41E3-B4B2-868F0F8D9264}" srcOrd="0" destOrd="0" presId="urn:microsoft.com/office/officeart/2005/8/layout/vList6"/>
    <dgm:cxn modelId="{BAA7211D-D476-4FA0-86EF-9977EC72B617}" type="presParOf" srcId="{85793C8B-92F8-4C20-8C29-ADDE578EC658}" destId="{8C2EEBF6-501B-4724-81E3-F0CEDC9BFCA5}"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12BC29C-1E43-403D-B3BD-88B9700B1C8B}" type="doc">
      <dgm:prSet loTypeId="urn:microsoft.com/office/officeart/2005/8/layout/vList6" loCatId="list" qsTypeId="urn:microsoft.com/office/officeart/2005/8/quickstyle/simple2" qsCatId="simple" csTypeId="urn:microsoft.com/office/officeart/2005/8/colors/accent3_3" csCatId="accent3" phldr="1"/>
      <dgm:spPr/>
      <dgm:t>
        <a:bodyPr/>
        <a:lstStyle/>
        <a:p>
          <a:endParaRPr lang="fr-FR"/>
        </a:p>
      </dgm:t>
    </dgm:pt>
    <dgm:pt modelId="{0185770E-9AA0-47AF-BE69-42A645BCE1B8}">
      <dgm:prSet phldrT="[Texte]"/>
      <dgm:spPr/>
      <dgm:t>
        <a:bodyPr/>
        <a:lstStyle/>
        <a:p>
          <a:r>
            <a:rPr lang="fr-FR" dirty="0">
              <a:latin typeface="Futura Md BT" panose="020B0802020204020204" pitchFamily="34" charset="0"/>
            </a:rPr>
            <a:t>Congé de maladie ordinaire</a:t>
          </a:r>
        </a:p>
      </dgm:t>
    </dgm:pt>
    <dgm:pt modelId="{618F4CAB-ADE9-4A9E-9E86-04ED2E3702DD}" type="parTrans" cxnId="{D7AAD11F-87F8-4A48-AB3F-71C638559DD3}">
      <dgm:prSet/>
      <dgm:spPr/>
      <dgm:t>
        <a:bodyPr/>
        <a:lstStyle/>
        <a:p>
          <a:endParaRPr lang="fr-FR"/>
        </a:p>
      </dgm:t>
    </dgm:pt>
    <dgm:pt modelId="{BB3ED5D3-F802-4535-90C1-85424EF4A66B}" type="sibTrans" cxnId="{D7AAD11F-87F8-4A48-AB3F-71C638559DD3}">
      <dgm:prSet/>
      <dgm:spPr/>
      <dgm:t>
        <a:bodyPr/>
        <a:lstStyle/>
        <a:p>
          <a:endParaRPr lang="fr-FR"/>
        </a:p>
      </dgm:t>
    </dgm:pt>
    <dgm:pt modelId="{534632FA-77A8-4D16-AB97-0348A33AD9B2}">
      <dgm:prSet phldrT="[Texte]" custT="1"/>
      <dgm:spPr/>
      <dgm:t>
        <a:bodyPr/>
        <a:lstStyle/>
        <a:p>
          <a:r>
            <a:rPr lang="fr-FR" sz="1400" dirty="0">
              <a:latin typeface="+mj-lt"/>
            </a:rPr>
            <a:t>12 mois consécutifs maximum</a:t>
          </a:r>
        </a:p>
      </dgm:t>
    </dgm:pt>
    <dgm:pt modelId="{4F5DA2C1-CE2B-4FB1-AA20-4F216FDF9EB6}" type="parTrans" cxnId="{7AF53C9E-94B7-4C9B-8C87-26EB3232B2F1}">
      <dgm:prSet/>
      <dgm:spPr/>
      <dgm:t>
        <a:bodyPr/>
        <a:lstStyle/>
        <a:p>
          <a:endParaRPr lang="fr-FR"/>
        </a:p>
      </dgm:t>
    </dgm:pt>
    <dgm:pt modelId="{8A7CC715-9CCB-495D-B46A-700A4C5DC636}" type="sibTrans" cxnId="{7AF53C9E-94B7-4C9B-8C87-26EB3232B2F1}">
      <dgm:prSet/>
      <dgm:spPr/>
      <dgm:t>
        <a:bodyPr/>
        <a:lstStyle/>
        <a:p>
          <a:endParaRPr lang="fr-FR"/>
        </a:p>
      </dgm:t>
    </dgm:pt>
    <dgm:pt modelId="{91BCE37B-C461-4970-B49B-E7D93998C192}">
      <dgm:prSet phldrT="[Texte]" custT="1"/>
      <dgm:spPr/>
      <dgm:t>
        <a:bodyPr/>
        <a:lstStyle/>
        <a:p>
          <a:r>
            <a:rPr lang="fr-FR" sz="1400" dirty="0">
              <a:latin typeface="+mj-lt"/>
            </a:rPr>
            <a:t>3 mois à plein traitement + 9 mois à demi-traitement*</a:t>
          </a:r>
        </a:p>
      </dgm:t>
    </dgm:pt>
    <dgm:pt modelId="{C002C8A5-C287-4B6A-AAD7-7E0C1EDD662A}" type="parTrans" cxnId="{8B981024-3882-4A68-BCCA-671407CA5BBB}">
      <dgm:prSet/>
      <dgm:spPr/>
      <dgm:t>
        <a:bodyPr/>
        <a:lstStyle/>
        <a:p>
          <a:endParaRPr lang="fr-FR"/>
        </a:p>
      </dgm:t>
    </dgm:pt>
    <dgm:pt modelId="{EA8B6172-CEAE-4B56-81AA-837C85C0439E}" type="sibTrans" cxnId="{8B981024-3882-4A68-BCCA-671407CA5BBB}">
      <dgm:prSet/>
      <dgm:spPr/>
      <dgm:t>
        <a:bodyPr/>
        <a:lstStyle/>
        <a:p>
          <a:endParaRPr lang="fr-FR"/>
        </a:p>
      </dgm:t>
    </dgm:pt>
    <dgm:pt modelId="{D687F490-4EB6-493A-877B-238DD9983883}">
      <dgm:prSet phldrT="[Texte]"/>
      <dgm:spPr/>
      <dgm:t>
        <a:bodyPr/>
        <a:lstStyle/>
        <a:p>
          <a:r>
            <a:rPr lang="fr-FR" dirty="0">
              <a:latin typeface="Futura Md BT" panose="020B0802020204020204" pitchFamily="34" charset="0"/>
            </a:rPr>
            <a:t>Congé de grave maladie</a:t>
          </a:r>
        </a:p>
      </dgm:t>
    </dgm:pt>
    <dgm:pt modelId="{D12DDF61-18E0-42DE-B487-8D03CC869D92}" type="parTrans" cxnId="{3A43A109-A66E-420A-9B4B-6EEA6B7F01FE}">
      <dgm:prSet/>
      <dgm:spPr/>
      <dgm:t>
        <a:bodyPr/>
        <a:lstStyle/>
        <a:p>
          <a:endParaRPr lang="fr-FR"/>
        </a:p>
      </dgm:t>
    </dgm:pt>
    <dgm:pt modelId="{55BBC649-D67A-444B-B898-09205F6E6666}" type="sibTrans" cxnId="{3A43A109-A66E-420A-9B4B-6EEA6B7F01FE}">
      <dgm:prSet/>
      <dgm:spPr/>
      <dgm:t>
        <a:bodyPr/>
        <a:lstStyle/>
        <a:p>
          <a:endParaRPr lang="fr-FR"/>
        </a:p>
      </dgm:t>
    </dgm:pt>
    <dgm:pt modelId="{35597513-00D8-4E28-A984-9DA4FAC9E9B2}">
      <dgm:prSet phldrT="[Texte]" custT="1"/>
      <dgm:spPr/>
      <dgm:t>
        <a:bodyPr/>
        <a:lstStyle/>
        <a:p>
          <a:r>
            <a:rPr lang="fr-FR" sz="1400" dirty="0">
              <a:latin typeface="+mj-lt"/>
            </a:rPr>
            <a:t>3 ans maximum</a:t>
          </a:r>
        </a:p>
      </dgm:t>
    </dgm:pt>
    <dgm:pt modelId="{3FAABBA3-20E8-4319-94E2-92EE81D90AA0}" type="parTrans" cxnId="{348CF8D2-135B-4B0C-9646-78647668A706}">
      <dgm:prSet/>
      <dgm:spPr/>
      <dgm:t>
        <a:bodyPr/>
        <a:lstStyle/>
        <a:p>
          <a:endParaRPr lang="fr-FR"/>
        </a:p>
      </dgm:t>
    </dgm:pt>
    <dgm:pt modelId="{0677EF3C-18D5-4AE6-8F1A-756506C10B6F}" type="sibTrans" cxnId="{348CF8D2-135B-4B0C-9646-78647668A706}">
      <dgm:prSet/>
      <dgm:spPr/>
      <dgm:t>
        <a:bodyPr/>
        <a:lstStyle/>
        <a:p>
          <a:endParaRPr lang="fr-FR"/>
        </a:p>
      </dgm:t>
    </dgm:pt>
    <dgm:pt modelId="{C4597506-FF44-46ED-B530-33D3E0B4B2D1}">
      <dgm:prSet phldrT="[Texte]" custT="1"/>
      <dgm:spPr/>
      <dgm:t>
        <a:bodyPr/>
        <a:lstStyle/>
        <a:p>
          <a:r>
            <a:rPr lang="fr-FR" sz="1400" dirty="0">
              <a:latin typeface="+mj-lt"/>
            </a:rPr>
            <a:t>1 an à plein traitement + 2 ans à demi-traitement*</a:t>
          </a:r>
        </a:p>
      </dgm:t>
    </dgm:pt>
    <dgm:pt modelId="{5FAEA7E1-0633-49F8-A9C3-0E3613DBF282}" type="parTrans" cxnId="{8D47A4EE-54A0-4762-B405-E9BD77766549}">
      <dgm:prSet/>
      <dgm:spPr/>
      <dgm:t>
        <a:bodyPr/>
        <a:lstStyle/>
        <a:p>
          <a:endParaRPr lang="fr-FR"/>
        </a:p>
      </dgm:t>
    </dgm:pt>
    <dgm:pt modelId="{EE152136-51E9-4EE3-86F3-A251BBA98F3B}" type="sibTrans" cxnId="{8D47A4EE-54A0-4762-B405-E9BD77766549}">
      <dgm:prSet/>
      <dgm:spPr/>
      <dgm:t>
        <a:bodyPr/>
        <a:lstStyle/>
        <a:p>
          <a:endParaRPr lang="fr-FR"/>
        </a:p>
      </dgm:t>
    </dgm:pt>
    <dgm:pt modelId="{3CA08524-3070-4E56-9211-BCAA57F79F71}">
      <dgm:prSet phldrT="[Texte]"/>
      <dgm:spPr/>
      <dgm:t>
        <a:bodyPr/>
        <a:lstStyle/>
        <a:p>
          <a:r>
            <a:rPr lang="fr-FR" dirty="0">
              <a:latin typeface="Futura Md BT" panose="020B0802020204020204" pitchFamily="34" charset="0"/>
            </a:rPr>
            <a:t>Congé pour invalidité temporaire imputable au service</a:t>
          </a:r>
        </a:p>
      </dgm:t>
    </dgm:pt>
    <dgm:pt modelId="{F7460744-EF07-4C63-945E-08AD8C8B317A}" type="parTrans" cxnId="{0785472D-F532-4E05-A0BC-06575CB8FED3}">
      <dgm:prSet/>
      <dgm:spPr/>
      <dgm:t>
        <a:bodyPr/>
        <a:lstStyle/>
        <a:p>
          <a:endParaRPr lang="fr-FR"/>
        </a:p>
      </dgm:t>
    </dgm:pt>
    <dgm:pt modelId="{E6A99822-5907-463D-B0EC-1F35737D2566}" type="sibTrans" cxnId="{0785472D-F532-4E05-A0BC-06575CB8FED3}">
      <dgm:prSet/>
      <dgm:spPr/>
      <dgm:t>
        <a:bodyPr/>
        <a:lstStyle/>
        <a:p>
          <a:endParaRPr lang="fr-FR"/>
        </a:p>
      </dgm:t>
    </dgm:pt>
    <dgm:pt modelId="{1DD45E1C-0F72-4367-A0FB-89454B78F8DD}">
      <dgm:prSet phldrT="[Texte]" custT="1"/>
      <dgm:spPr/>
      <dgm:t>
        <a:bodyPr/>
        <a:lstStyle/>
        <a:p>
          <a:r>
            <a:rPr lang="fr-FR" sz="1400" dirty="0">
              <a:latin typeface="+mj-lt"/>
            </a:rPr>
            <a:t>Jusqu’à la guérison, la consolidation ou le décès</a:t>
          </a:r>
        </a:p>
      </dgm:t>
    </dgm:pt>
    <dgm:pt modelId="{C2CD2954-5088-481C-BDA6-E667D7CE7AC6}" type="parTrans" cxnId="{EED89CDB-0732-4037-9749-E3F216C2F57E}">
      <dgm:prSet/>
      <dgm:spPr/>
      <dgm:t>
        <a:bodyPr/>
        <a:lstStyle/>
        <a:p>
          <a:endParaRPr lang="fr-FR"/>
        </a:p>
      </dgm:t>
    </dgm:pt>
    <dgm:pt modelId="{0E0AE5EA-5162-4C6D-A155-54B129103BB4}" type="sibTrans" cxnId="{EED89CDB-0732-4037-9749-E3F216C2F57E}">
      <dgm:prSet/>
      <dgm:spPr/>
      <dgm:t>
        <a:bodyPr/>
        <a:lstStyle/>
        <a:p>
          <a:endParaRPr lang="fr-FR"/>
        </a:p>
      </dgm:t>
    </dgm:pt>
    <dgm:pt modelId="{E7865F22-0F4C-400E-AEBF-20935806F112}">
      <dgm:prSet phldrT="[Texte]" custT="1"/>
      <dgm:spPr/>
      <dgm:t>
        <a:bodyPr/>
        <a:lstStyle/>
        <a:p>
          <a:r>
            <a:rPr lang="fr-FR" sz="1400" dirty="0">
              <a:latin typeface="+mj-lt"/>
            </a:rPr>
            <a:t>Plein </a:t>
          </a:r>
          <a:r>
            <a:rPr lang="fr-FR" sz="1400" dirty="0">
              <a:solidFill>
                <a:schemeClr val="tx1"/>
              </a:solidFill>
              <a:latin typeface="+mj-lt"/>
            </a:rPr>
            <a:t>traitement durant tout </a:t>
          </a:r>
          <a:r>
            <a:rPr lang="fr-FR" sz="1400" dirty="0">
              <a:latin typeface="+mj-lt"/>
            </a:rPr>
            <a:t>le congé*</a:t>
          </a:r>
        </a:p>
      </dgm:t>
    </dgm:pt>
    <dgm:pt modelId="{4F670B9F-AA23-4C14-9F0B-90740ED87ABE}" type="parTrans" cxnId="{C05E6195-0D29-42CB-AA6C-4431B50C23F1}">
      <dgm:prSet/>
      <dgm:spPr/>
      <dgm:t>
        <a:bodyPr/>
        <a:lstStyle/>
        <a:p>
          <a:endParaRPr lang="fr-FR"/>
        </a:p>
      </dgm:t>
    </dgm:pt>
    <dgm:pt modelId="{A8CD8679-F4EC-49B5-8346-D64ECA0841FC}" type="sibTrans" cxnId="{C05E6195-0D29-42CB-AA6C-4431B50C23F1}">
      <dgm:prSet/>
      <dgm:spPr/>
      <dgm:t>
        <a:bodyPr/>
        <a:lstStyle/>
        <a:p>
          <a:endParaRPr lang="fr-FR"/>
        </a:p>
      </dgm:t>
    </dgm:pt>
    <dgm:pt modelId="{5B5E65BD-1758-4719-A159-9FB628C38C60}" type="pres">
      <dgm:prSet presAssocID="{A12BC29C-1E43-403D-B3BD-88B9700B1C8B}" presName="Name0" presStyleCnt="0">
        <dgm:presLayoutVars>
          <dgm:dir/>
          <dgm:animLvl val="lvl"/>
          <dgm:resizeHandles/>
        </dgm:presLayoutVars>
      </dgm:prSet>
      <dgm:spPr/>
    </dgm:pt>
    <dgm:pt modelId="{A6C79B10-FF88-41F5-9EE7-E4346F6D3040}" type="pres">
      <dgm:prSet presAssocID="{0185770E-9AA0-47AF-BE69-42A645BCE1B8}" presName="linNode" presStyleCnt="0"/>
      <dgm:spPr/>
    </dgm:pt>
    <dgm:pt modelId="{256ACB6D-6DD8-4E6C-85F2-DA37D4199A96}" type="pres">
      <dgm:prSet presAssocID="{0185770E-9AA0-47AF-BE69-42A645BCE1B8}" presName="parentShp" presStyleLbl="node1" presStyleIdx="0" presStyleCnt="3">
        <dgm:presLayoutVars>
          <dgm:bulletEnabled val="1"/>
        </dgm:presLayoutVars>
      </dgm:prSet>
      <dgm:spPr/>
    </dgm:pt>
    <dgm:pt modelId="{A29CC551-52D5-4E97-9663-F32996198B24}" type="pres">
      <dgm:prSet presAssocID="{0185770E-9AA0-47AF-BE69-42A645BCE1B8}" presName="childShp" presStyleLbl="bgAccFollowNode1" presStyleIdx="0" presStyleCnt="3" custScaleY="75067">
        <dgm:presLayoutVars>
          <dgm:bulletEnabled val="1"/>
        </dgm:presLayoutVars>
      </dgm:prSet>
      <dgm:spPr/>
    </dgm:pt>
    <dgm:pt modelId="{34DC2E8B-1F5F-45EB-A74C-C7BE32971F6B}" type="pres">
      <dgm:prSet presAssocID="{BB3ED5D3-F802-4535-90C1-85424EF4A66B}" presName="spacing" presStyleCnt="0"/>
      <dgm:spPr/>
    </dgm:pt>
    <dgm:pt modelId="{CF368F05-5C3D-465C-AE97-242FA4872149}" type="pres">
      <dgm:prSet presAssocID="{D687F490-4EB6-493A-877B-238DD9983883}" presName="linNode" presStyleCnt="0"/>
      <dgm:spPr/>
    </dgm:pt>
    <dgm:pt modelId="{19855B68-D185-4D22-97F3-9D4E2E6BA605}" type="pres">
      <dgm:prSet presAssocID="{D687F490-4EB6-493A-877B-238DD9983883}" presName="parentShp" presStyleLbl="node1" presStyleIdx="1" presStyleCnt="3">
        <dgm:presLayoutVars>
          <dgm:bulletEnabled val="1"/>
        </dgm:presLayoutVars>
      </dgm:prSet>
      <dgm:spPr/>
    </dgm:pt>
    <dgm:pt modelId="{432E13A2-4E85-49D0-815C-CBBD63EB4657}" type="pres">
      <dgm:prSet presAssocID="{D687F490-4EB6-493A-877B-238DD9983883}" presName="childShp" presStyleLbl="bgAccFollowNode1" presStyleIdx="1" presStyleCnt="3" custScaleY="81863" custLinFactNeighborX="2953">
        <dgm:presLayoutVars>
          <dgm:bulletEnabled val="1"/>
        </dgm:presLayoutVars>
      </dgm:prSet>
      <dgm:spPr/>
    </dgm:pt>
    <dgm:pt modelId="{D940F615-C5F8-4EB7-8B2D-9210F1F9DD7C}" type="pres">
      <dgm:prSet presAssocID="{55BBC649-D67A-444B-B898-09205F6E6666}" presName="spacing" presStyleCnt="0"/>
      <dgm:spPr/>
    </dgm:pt>
    <dgm:pt modelId="{85793C8B-92F8-4C20-8C29-ADDE578EC658}" type="pres">
      <dgm:prSet presAssocID="{3CA08524-3070-4E56-9211-BCAA57F79F71}" presName="linNode" presStyleCnt="0"/>
      <dgm:spPr/>
    </dgm:pt>
    <dgm:pt modelId="{E2152E46-D2E3-41E3-B4B2-868F0F8D9264}" type="pres">
      <dgm:prSet presAssocID="{3CA08524-3070-4E56-9211-BCAA57F79F71}" presName="parentShp" presStyleLbl="node1" presStyleIdx="2" presStyleCnt="3">
        <dgm:presLayoutVars>
          <dgm:bulletEnabled val="1"/>
        </dgm:presLayoutVars>
      </dgm:prSet>
      <dgm:spPr/>
    </dgm:pt>
    <dgm:pt modelId="{8C2EEBF6-501B-4724-81E3-F0CEDC9BFCA5}" type="pres">
      <dgm:prSet presAssocID="{3CA08524-3070-4E56-9211-BCAA57F79F71}" presName="childShp" presStyleLbl="bgAccFollowNode1" presStyleIdx="2" presStyleCnt="3" custScaleY="77411">
        <dgm:presLayoutVars>
          <dgm:bulletEnabled val="1"/>
        </dgm:presLayoutVars>
      </dgm:prSet>
      <dgm:spPr/>
    </dgm:pt>
  </dgm:ptLst>
  <dgm:cxnLst>
    <dgm:cxn modelId="{3A43A109-A66E-420A-9B4B-6EEA6B7F01FE}" srcId="{A12BC29C-1E43-403D-B3BD-88B9700B1C8B}" destId="{D687F490-4EB6-493A-877B-238DD9983883}" srcOrd="1" destOrd="0" parTransId="{D12DDF61-18E0-42DE-B487-8D03CC869D92}" sibTransId="{55BBC649-D67A-444B-B898-09205F6E6666}"/>
    <dgm:cxn modelId="{4BAFE40A-EBE6-465E-91BF-7DE8A96BA485}" type="presOf" srcId="{C4597506-FF44-46ED-B530-33D3E0B4B2D1}" destId="{432E13A2-4E85-49D0-815C-CBBD63EB4657}" srcOrd="0" destOrd="1" presId="urn:microsoft.com/office/officeart/2005/8/layout/vList6"/>
    <dgm:cxn modelId="{D7AAD11F-87F8-4A48-AB3F-71C638559DD3}" srcId="{A12BC29C-1E43-403D-B3BD-88B9700B1C8B}" destId="{0185770E-9AA0-47AF-BE69-42A645BCE1B8}" srcOrd="0" destOrd="0" parTransId="{618F4CAB-ADE9-4A9E-9E86-04ED2E3702DD}" sibTransId="{BB3ED5D3-F802-4535-90C1-85424EF4A66B}"/>
    <dgm:cxn modelId="{8B981024-3882-4A68-BCCA-671407CA5BBB}" srcId="{0185770E-9AA0-47AF-BE69-42A645BCE1B8}" destId="{91BCE37B-C461-4970-B49B-E7D93998C192}" srcOrd="1" destOrd="0" parTransId="{C002C8A5-C287-4B6A-AAD7-7E0C1EDD662A}" sibTransId="{EA8B6172-CEAE-4B56-81AA-837C85C0439E}"/>
    <dgm:cxn modelId="{0785472D-F532-4E05-A0BC-06575CB8FED3}" srcId="{A12BC29C-1E43-403D-B3BD-88B9700B1C8B}" destId="{3CA08524-3070-4E56-9211-BCAA57F79F71}" srcOrd="2" destOrd="0" parTransId="{F7460744-EF07-4C63-945E-08AD8C8B317A}" sibTransId="{E6A99822-5907-463D-B0EC-1F35737D2566}"/>
    <dgm:cxn modelId="{01899031-3949-4665-B6D3-C0AC6DF6DA86}" type="presOf" srcId="{A12BC29C-1E43-403D-B3BD-88B9700B1C8B}" destId="{5B5E65BD-1758-4719-A159-9FB628C38C60}" srcOrd="0" destOrd="0" presId="urn:microsoft.com/office/officeart/2005/8/layout/vList6"/>
    <dgm:cxn modelId="{25E7BD3D-512E-4BC6-BEAA-7630DB544A0C}" type="presOf" srcId="{D687F490-4EB6-493A-877B-238DD9983883}" destId="{19855B68-D185-4D22-97F3-9D4E2E6BA605}" srcOrd="0" destOrd="0" presId="urn:microsoft.com/office/officeart/2005/8/layout/vList6"/>
    <dgm:cxn modelId="{0254F668-F4B0-4378-8DFE-2C0ED3153E77}" type="presOf" srcId="{534632FA-77A8-4D16-AB97-0348A33AD9B2}" destId="{A29CC551-52D5-4E97-9663-F32996198B24}" srcOrd="0" destOrd="0" presId="urn:microsoft.com/office/officeart/2005/8/layout/vList6"/>
    <dgm:cxn modelId="{560F2F77-05DC-4A5D-93ED-D00F479CB904}" type="presOf" srcId="{1DD45E1C-0F72-4367-A0FB-89454B78F8DD}" destId="{8C2EEBF6-501B-4724-81E3-F0CEDC9BFCA5}" srcOrd="0" destOrd="0" presId="urn:microsoft.com/office/officeart/2005/8/layout/vList6"/>
    <dgm:cxn modelId="{0B0E5E7E-822C-4D43-B1DC-97678908A51C}" type="presOf" srcId="{35597513-00D8-4E28-A984-9DA4FAC9E9B2}" destId="{432E13A2-4E85-49D0-815C-CBBD63EB4657}" srcOrd="0" destOrd="0" presId="urn:microsoft.com/office/officeart/2005/8/layout/vList6"/>
    <dgm:cxn modelId="{193A288D-0F06-4160-92FD-321189F5CE4C}" type="presOf" srcId="{E7865F22-0F4C-400E-AEBF-20935806F112}" destId="{8C2EEBF6-501B-4724-81E3-F0CEDC9BFCA5}" srcOrd="0" destOrd="1" presId="urn:microsoft.com/office/officeart/2005/8/layout/vList6"/>
    <dgm:cxn modelId="{C05E6195-0D29-42CB-AA6C-4431B50C23F1}" srcId="{3CA08524-3070-4E56-9211-BCAA57F79F71}" destId="{E7865F22-0F4C-400E-AEBF-20935806F112}" srcOrd="1" destOrd="0" parTransId="{4F670B9F-AA23-4C14-9F0B-90740ED87ABE}" sibTransId="{A8CD8679-F4EC-49B5-8346-D64ECA0841FC}"/>
    <dgm:cxn modelId="{7AF53C9E-94B7-4C9B-8C87-26EB3232B2F1}" srcId="{0185770E-9AA0-47AF-BE69-42A645BCE1B8}" destId="{534632FA-77A8-4D16-AB97-0348A33AD9B2}" srcOrd="0" destOrd="0" parTransId="{4F5DA2C1-CE2B-4FB1-AA20-4F216FDF9EB6}" sibTransId="{8A7CC715-9CCB-495D-B46A-700A4C5DC636}"/>
    <dgm:cxn modelId="{FEF6CEAF-DE83-464D-810F-D3B9F6A66FFE}" type="presOf" srcId="{0185770E-9AA0-47AF-BE69-42A645BCE1B8}" destId="{256ACB6D-6DD8-4E6C-85F2-DA37D4199A96}" srcOrd="0" destOrd="0" presId="urn:microsoft.com/office/officeart/2005/8/layout/vList6"/>
    <dgm:cxn modelId="{47214EB6-8BA2-4D18-B4F6-E3B79DAD21CF}" type="presOf" srcId="{3CA08524-3070-4E56-9211-BCAA57F79F71}" destId="{E2152E46-D2E3-41E3-B4B2-868F0F8D9264}" srcOrd="0" destOrd="0" presId="urn:microsoft.com/office/officeart/2005/8/layout/vList6"/>
    <dgm:cxn modelId="{F6E078C3-D2F2-40F0-AD03-5CD1DF4AF029}" type="presOf" srcId="{91BCE37B-C461-4970-B49B-E7D93998C192}" destId="{A29CC551-52D5-4E97-9663-F32996198B24}" srcOrd="0" destOrd="1" presId="urn:microsoft.com/office/officeart/2005/8/layout/vList6"/>
    <dgm:cxn modelId="{348CF8D2-135B-4B0C-9646-78647668A706}" srcId="{D687F490-4EB6-493A-877B-238DD9983883}" destId="{35597513-00D8-4E28-A984-9DA4FAC9E9B2}" srcOrd="0" destOrd="0" parTransId="{3FAABBA3-20E8-4319-94E2-92EE81D90AA0}" sibTransId="{0677EF3C-18D5-4AE6-8F1A-756506C10B6F}"/>
    <dgm:cxn modelId="{EED89CDB-0732-4037-9749-E3F216C2F57E}" srcId="{3CA08524-3070-4E56-9211-BCAA57F79F71}" destId="{1DD45E1C-0F72-4367-A0FB-89454B78F8DD}" srcOrd="0" destOrd="0" parTransId="{C2CD2954-5088-481C-BDA6-E667D7CE7AC6}" sibTransId="{0E0AE5EA-5162-4C6D-A155-54B129103BB4}"/>
    <dgm:cxn modelId="{8D47A4EE-54A0-4762-B405-E9BD77766549}" srcId="{D687F490-4EB6-493A-877B-238DD9983883}" destId="{C4597506-FF44-46ED-B530-33D3E0B4B2D1}" srcOrd="1" destOrd="0" parTransId="{5FAEA7E1-0633-49F8-A9C3-0E3613DBF282}" sibTransId="{EE152136-51E9-4EE3-86F3-A251BBA98F3B}"/>
    <dgm:cxn modelId="{00904941-6531-40F5-8E58-BDFA035D4852}" type="presParOf" srcId="{5B5E65BD-1758-4719-A159-9FB628C38C60}" destId="{A6C79B10-FF88-41F5-9EE7-E4346F6D3040}" srcOrd="0" destOrd="0" presId="urn:microsoft.com/office/officeart/2005/8/layout/vList6"/>
    <dgm:cxn modelId="{38513736-3D25-4799-87A1-D3817F31D266}" type="presParOf" srcId="{A6C79B10-FF88-41F5-9EE7-E4346F6D3040}" destId="{256ACB6D-6DD8-4E6C-85F2-DA37D4199A96}" srcOrd="0" destOrd="0" presId="urn:microsoft.com/office/officeart/2005/8/layout/vList6"/>
    <dgm:cxn modelId="{A661E34E-E764-4680-9115-409CB89830A8}" type="presParOf" srcId="{A6C79B10-FF88-41F5-9EE7-E4346F6D3040}" destId="{A29CC551-52D5-4E97-9663-F32996198B24}" srcOrd="1" destOrd="0" presId="urn:microsoft.com/office/officeart/2005/8/layout/vList6"/>
    <dgm:cxn modelId="{9157987E-E9B0-43D0-9B61-060A44D2275B}" type="presParOf" srcId="{5B5E65BD-1758-4719-A159-9FB628C38C60}" destId="{34DC2E8B-1F5F-45EB-A74C-C7BE32971F6B}" srcOrd="1" destOrd="0" presId="urn:microsoft.com/office/officeart/2005/8/layout/vList6"/>
    <dgm:cxn modelId="{07E5176B-2A66-425F-AF2A-DC601B87ED5E}" type="presParOf" srcId="{5B5E65BD-1758-4719-A159-9FB628C38C60}" destId="{CF368F05-5C3D-465C-AE97-242FA4872149}" srcOrd="2" destOrd="0" presId="urn:microsoft.com/office/officeart/2005/8/layout/vList6"/>
    <dgm:cxn modelId="{8B48367D-53D7-4B83-967D-085FAA1D60C5}" type="presParOf" srcId="{CF368F05-5C3D-465C-AE97-242FA4872149}" destId="{19855B68-D185-4D22-97F3-9D4E2E6BA605}" srcOrd="0" destOrd="0" presId="urn:microsoft.com/office/officeart/2005/8/layout/vList6"/>
    <dgm:cxn modelId="{C50A68FA-3F37-40CC-8751-F558E3EC136B}" type="presParOf" srcId="{CF368F05-5C3D-465C-AE97-242FA4872149}" destId="{432E13A2-4E85-49D0-815C-CBBD63EB4657}" srcOrd="1" destOrd="0" presId="urn:microsoft.com/office/officeart/2005/8/layout/vList6"/>
    <dgm:cxn modelId="{2D208090-62F1-491E-B74C-59EC99A6DF48}" type="presParOf" srcId="{5B5E65BD-1758-4719-A159-9FB628C38C60}" destId="{D940F615-C5F8-4EB7-8B2D-9210F1F9DD7C}" srcOrd="3" destOrd="0" presId="urn:microsoft.com/office/officeart/2005/8/layout/vList6"/>
    <dgm:cxn modelId="{ACD932DD-8160-4576-8361-2D5BE8D96640}" type="presParOf" srcId="{5B5E65BD-1758-4719-A159-9FB628C38C60}" destId="{85793C8B-92F8-4C20-8C29-ADDE578EC658}" srcOrd="4" destOrd="0" presId="urn:microsoft.com/office/officeart/2005/8/layout/vList6"/>
    <dgm:cxn modelId="{AA22C419-1DA8-4D9B-9866-3BE95816B823}" type="presParOf" srcId="{85793C8B-92F8-4C20-8C29-ADDE578EC658}" destId="{E2152E46-D2E3-41E3-B4B2-868F0F8D9264}" srcOrd="0" destOrd="0" presId="urn:microsoft.com/office/officeart/2005/8/layout/vList6"/>
    <dgm:cxn modelId="{BAA7211D-D476-4FA0-86EF-9977EC72B617}" type="presParOf" srcId="{85793C8B-92F8-4C20-8C29-ADDE578EC658}" destId="{8C2EEBF6-501B-4724-81E3-F0CEDC9BFCA5}"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5323A5E-4624-4F44-AD97-ACC98C6DEB96}" type="doc">
      <dgm:prSet loTypeId="urn:microsoft.com/office/officeart/2005/8/layout/hProcess7" loCatId="list" qsTypeId="urn:microsoft.com/office/officeart/2005/8/quickstyle/simple5" qsCatId="simple" csTypeId="urn:microsoft.com/office/officeart/2005/8/colors/accent3_3" csCatId="accent3" phldr="1"/>
      <dgm:spPr/>
      <dgm:t>
        <a:bodyPr/>
        <a:lstStyle/>
        <a:p>
          <a:endParaRPr lang="fr-FR"/>
        </a:p>
      </dgm:t>
    </dgm:pt>
    <dgm:pt modelId="{61676844-9F5D-4AA1-82EB-9D9C9A30CC3D}">
      <dgm:prSet phldrT="[Texte]"/>
      <dgm:spPr/>
      <dgm:t>
        <a:bodyPr/>
        <a:lstStyle/>
        <a:p>
          <a:endParaRPr lang="fr-FR" dirty="0"/>
        </a:p>
        <a:p>
          <a:r>
            <a:rPr lang="fr-FR" dirty="0">
              <a:latin typeface="+mj-lt"/>
            </a:rPr>
            <a:t>Diminution du RI en proportion du traitement</a:t>
          </a:r>
        </a:p>
      </dgm:t>
    </dgm:pt>
    <dgm:pt modelId="{7257E631-DACD-467A-9C24-97A0ACB31DC8}" type="parTrans" cxnId="{69CA1700-DE42-4F03-B564-F79EC51A4A4D}">
      <dgm:prSet/>
      <dgm:spPr/>
      <dgm:t>
        <a:bodyPr/>
        <a:lstStyle/>
        <a:p>
          <a:endParaRPr lang="fr-FR"/>
        </a:p>
      </dgm:t>
    </dgm:pt>
    <dgm:pt modelId="{322094BF-E675-4F9E-9D31-11B65B815D13}" type="sibTrans" cxnId="{69CA1700-DE42-4F03-B564-F79EC51A4A4D}">
      <dgm:prSet/>
      <dgm:spPr/>
      <dgm:t>
        <a:bodyPr/>
        <a:lstStyle/>
        <a:p>
          <a:endParaRPr lang="fr-FR"/>
        </a:p>
      </dgm:t>
    </dgm:pt>
    <dgm:pt modelId="{DF12E636-1937-41BA-95F5-5221EDFE0C85}">
      <dgm:prSet phldrT="[Texte]" custT="1"/>
      <dgm:spPr/>
      <dgm:t>
        <a:bodyPr/>
        <a:lstStyle/>
        <a:p>
          <a:endParaRPr lang="fr-FR" sz="2200" dirty="0"/>
        </a:p>
        <a:p>
          <a:endParaRPr lang="fr-FR" sz="1000" dirty="0"/>
        </a:p>
        <a:p>
          <a:r>
            <a:rPr lang="fr-FR" sz="2200" dirty="0">
              <a:latin typeface="+mj-lt"/>
            </a:rPr>
            <a:t>Maintien du RI en CITIS</a:t>
          </a:r>
        </a:p>
      </dgm:t>
    </dgm:pt>
    <dgm:pt modelId="{AE220BF7-804D-4123-A86A-38ECBFBB78E7}" type="parTrans" cxnId="{08279583-071B-4676-9406-DB746F1919D9}">
      <dgm:prSet/>
      <dgm:spPr/>
      <dgm:t>
        <a:bodyPr/>
        <a:lstStyle/>
        <a:p>
          <a:endParaRPr lang="fr-FR"/>
        </a:p>
      </dgm:t>
    </dgm:pt>
    <dgm:pt modelId="{52066D57-9201-464E-80D4-A09CC81AEA17}" type="sibTrans" cxnId="{08279583-071B-4676-9406-DB746F1919D9}">
      <dgm:prSet/>
      <dgm:spPr/>
      <dgm:t>
        <a:bodyPr/>
        <a:lstStyle/>
        <a:p>
          <a:endParaRPr lang="fr-FR"/>
        </a:p>
      </dgm:t>
    </dgm:pt>
    <dgm:pt modelId="{90C1D697-5911-4925-91A7-A04F4EBF72B4}">
      <dgm:prSet phldrT="[Texte]"/>
      <dgm:spPr/>
      <dgm:t>
        <a:bodyPr/>
        <a:lstStyle/>
        <a:p>
          <a:endParaRPr lang="fr-FR" dirty="0"/>
        </a:p>
        <a:p>
          <a:r>
            <a:rPr lang="fr-FR" dirty="0">
              <a:latin typeface="+mj-lt"/>
            </a:rPr>
            <a:t>Suspension du RI en CLM, CLD, CGM</a:t>
          </a:r>
        </a:p>
      </dgm:t>
    </dgm:pt>
    <dgm:pt modelId="{B9987D74-9CDD-451B-BE7D-98707C28A833}" type="sibTrans" cxnId="{C73A3D44-0B9A-45EA-BC58-66C97016E414}">
      <dgm:prSet/>
      <dgm:spPr/>
      <dgm:t>
        <a:bodyPr/>
        <a:lstStyle/>
        <a:p>
          <a:endParaRPr lang="fr-FR"/>
        </a:p>
      </dgm:t>
    </dgm:pt>
    <dgm:pt modelId="{62313462-44FF-4091-B89A-282F6845ECA0}" type="parTrans" cxnId="{C73A3D44-0B9A-45EA-BC58-66C97016E414}">
      <dgm:prSet/>
      <dgm:spPr/>
      <dgm:t>
        <a:bodyPr/>
        <a:lstStyle/>
        <a:p>
          <a:endParaRPr lang="fr-FR"/>
        </a:p>
      </dgm:t>
    </dgm:pt>
    <dgm:pt modelId="{98D8F698-09CF-43C5-945D-294E2F0E9317}">
      <dgm:prSet phldrT="[Texte]"/>
      <dgm:spPr/>
      <dgm:t>
        <a:bodyPr/>
        <a:lstStyle/>
        <a:p>
          <a:endParaRPr lang="fr-FR" dirty="0"/>
        </a:p>
      </dgm:t>
    </dgm:pt>
    <dgm:pt modelId="{CF709720-68D9-40D1-B632-446F5252CD64}" type="parTrans" cxnId="{A0E58C95-BB18-4C19-AADC-67EA3808D13F}">
      <dgm:prSet/>
      <dgm:spPr/>
      <dgm:t>
        <a:bodyPr/>
        <a:lstStyle/>
        <a:p>
          <a:endParaRPr lang="fr-FR"/>
        </a:p>
      </dgm:t>
    </dgm:pt>
    <dgm:pt modelId="{38696A4B-D63D-4318-A197-DEECB2C43666}" type="sibTrans" cxnId="{A0E58C95-BB18-4C19-AADC-67EA3808D13F}">
      <dgm:prSet/>
      <dgm:spPr/>
      <dgm:t>
        <a:bodyPr/>
        <a:lstStyle/>
        <a:p>
          <a:endParaRPr lang="fr-FR"/>
        </a:p>
      </dgm:t>
    </dgm:pt>
    <dgm:pt modelId="{A8482B03-C068-41D9-B1DC-7D2FAB3E7BEC}">
      <dgm:prSet phldrT="[Texte]"/>
      <dgm:spPr/>
      <dgm:t>
        <a:bodyPr/>
        <a:lstStyle/>
        <a:p>
          <a:endParaRPr lang="fr-FR" dirty="0"/>
        </a:p>
      </dgm:t>
    </dgm:pt>
    <dgm:pt modelId="{5D17D2FA-1AB8-4EB2-9AF8-41C0F39D19ED}" type="parTrans" cxnId="{A9679C5D-8275-41D3-8FDD-D3110A7E8FAB}">
      <dgm:prSet/>
      <dgm:spPr/>
      <dgm:t>
        <a:bodyPr/>
        <a:lstStyle/>
        <a:p>
          <a:endParaRPr lang="fr-FR"/>
        </a:p>
      </dgm:t>
    </dgm:pt>
    <dgm:pt modelId="{B57655BC-F902-4890-B3D3-17DEE012D2D5}" type="sibTrans" cxnId="{A9679C5D-8275-41D3-8FDD-D3110A7E8FAB}">
      <dgm:prSet/>
      <dgm:spPr/>
      <dgm:t>
        <a:bodyPr/>
        <a:lstStyle/>
        <a:p>
          <a:endParaRPr lang="fr-FR"/>
        </a:p>
      </dgm:t>
    </dgm:pt>
    <dgm:pt modelId="{482C6203-19A9-4509-A747-DCE26A64D1CD}">
      <dgm:prSet phldrT="[Texte]"/>
      <dgm:spPr/>
      <dgm:t>
        <a:bodyPr/>
        <a:lstStyle/>
        <a:p>
          <a:endParaRPr lang="fr-FR" dirty="0"/>
        </a:p>
      </dgm:t>
    </dgm:pt>
    <dgm:pt modelId="{381D6A12-01B7-406A-91F3-2CEE5B99F1D3}" type="parTrans" cxnId="{2183109E-7C2D-4E0A-A59A-5059A9A51C77}">
      <dgm:prSet/>
      <dgm:spPr/>
      <dgm:t>
        <a:bodyPr/>
        <a:lstStyle/>
        <a:p>
          <a:endParaRPr lang="fr-FR"/>
        </a:p>
      </dgm:t>
    </dgm:pt>
    <dgm:pt modelId="{D359645E-9268-4E86-88BA-2DB9A0CCCD8E}" type="sibTrans" cxnId="{2183109E-7C2D-4E0A-A59A-5059A9A51C77}">
      <dgm:prSet/>
      <dgm:spPr/>
      <dgm:t>
        <a:bodyPr/>
        <a:lstStyle/>
        <a:p>
          <a:endParaRPr lang="fr-FR"/>
        </a:p>
      </dgm:t>
    </dgm:pt>
    <dgm:pt modelId="{25C14746-76C8-4F9F-9772-78BCBCA0D77D}" type="pres">
      <dgm:prSet presAssocID="{95323A5E-4624-4F44-AD97-ACC98C6DEB96}" presName="Name0" presStyleCnt="0">
        <dgm:presLayoutVars>
          <dgm:dir/>
          <dgm:animLvl val="lvl"/>
          <dgm:resizeHandles val="exact"/>
        </dgm:presLayoutVars>
      </dgm:prSet>
      <dgm:spPr/>
    </dgm:pt>
    <dgm:pt modelId="{4AA8BB6B-7CAD-4A9B-8E9F-F53CA9AF1893}" type="pres">
      <dgm:prSet presAssocID="{482C6203-19A9-4509-A747-DCE26A64D1CD}" presName="compositeNode" presStyleCnt="0">
        <dgm:presLayoutVars>
          <dgm:bulletEnabled val="1"/>
        </dgm:presLayoutVars>
      </dgm:prSet>
      <dgm:spPr/>
    </dgm:pt>
    <dgm:pt modelId="{0BB8A011-4E0B-45C2-AE57-1540280BFD6D}" type="pres">
      <dgm:prSet presAssocID="{482C6203-19A9-4509-A747-DCE26A64D1CD}" presName="bgRect" presStyleLbl="node1" presStyleIdx="0" presStyleCnt="3"/>
      <dgm:spPr/>
    </dgm:pt>
    <dgm:pt modelId="{7E5C9398-CE35-4DD5-B85B-2F7A9C1952DB}" type="pres">
      <dgm:prSet presAssocID="{482C6203-19A9-4509-A747-DCE26A64D1CD}" presName="parentNode" presStyleLbl="node1" presStyleIdx="0" presStyleCnt="3">
        <dgm:presLayoutVars>
          <dgm:chMax val="0"/>
          <dgm:bulletEnabled val="1"/>
        </dgm:presLayoutVars>
      </dgm:prSet>
      <dgm:spPr/>
    </dgm:pt>
    <dgm:pt modelId="{FEC8EA06-49E5-4C5F-88DA-72E14262D0DB}" type="pres">
      <dgm:prSet presAssocID="{482C6203-19A9-4509-A747-DCE26A64D1CD}" presName="childNode" presStyleLbl="node1" presStyleIdx="0" presStyleCnt="3">
        <dgm:presLayoutVars>
          <dgm:bulletEnabled val="1"/>
        </dgm:presLayoutVars>
      </dgm:prSet>
      <dgm:spPr/>
    </dgm:pt>
    <dgm:pt modelId="{59850503-D49C-476D-ABA3-CD3770527F03}" type="pres">
      <dgm:prSet presAssocID="{D359645E-9268-4E86-88BA-2DB9A0CCCD8E}" presName="hSp" presStyleCnt="0"/>
      <dgm:spPr/>
    </dgm:pt>
    <dgm:pt modelId="{10BCCD2F-AE92-416E-BE06-AF352C4DE3C0}" type="pres">
      <dgm:prSet presAssocID="{D359645E-9268-4E86-88BA-2DB9A0CCCD8E}" presName="vProcSp" presStyleCnt="0"/>
      <dgm:spPr/>
    </dgm:pt>
    <dgm:pt modelId="{7473DB97-580D-44A1-B83E-F9371733E452}" type="pres">
      <dgm:prSet presAssocID="{D359645E-9268-4E86-88BA-2DB9A0CCCD8E}" presName="vSp1" presStyleCnt="0"/>
      <dgm:spPr/>
    </dgm:pt>
    <dgm:pt modelId="{558DAB70-55F9-451A-B675-4DA178A42A68}" type="pres">
      <dgm:prSet presAssocID="{D359645E-9268-4E86-88BA-2DB9A0CCCD8E}" presName="simulatedConn" presStyleLbl="solidFgAcc1" presStyleIdx="0" presStyleCnt="2"/>
      <dgm:spPr/>
    </dgm:pt>
    <dgm:pt modelId="{2373ADE0-21D8-42B0-9E53-8F1BB7097985}" type="pres">
      <dgm:prSet presAssocID="{D359645E-9268-4E86-88BA-2DB9A0CCCD8E}" presName="vSp2" presStyleCnt="0"/>
      <dgm:spPr/>
    </dgm:pt>
    <dgm:pt modelId="{50C40B6D-C84A-41A3-8038-BB7D75ED4619}" type="pres">
      <dgm:prSet presAssocID="{D359645E-9268-4E86-88BA-2DB9A0CCCD8E}" presName="sibTrans" presStyleCnt="0"/>
      <dgm:spPr/>
    </dgm:pt>
    <dgm:pt modelId="{9F26F787-F54C-4C4C-9392-3E0A1E5B2181}" type="pres">
      <dgm:prSet presAssocID="{98D8F698-09CF-43C5-945D-294E2F0E9317}" presName="compositeNode" presStyleCnt="0">
        <dgm:presLayoutVars>
          <dgm:bulletEnabled val="1"/>
        </dgm:presLayoutVars>
      </dgm:prSet>
      <dgm:spPr/>
    </dgm:pt>
    <dgm:pt modelId="{5AD62BA1-CFCD-4FEC-A110-9020183AEA01}" type="pres">
      <dgm:prSet presAssocID="{98D8F698-09CF-43C5-945D-294E2F0E9317}" presName="bgRect" presStyleLbl="node1" presStyleIdx="1" presStyleCnt="3"/>
      <dgm:spPr/>
    </dgm:pt>
    <dgm:pt modelId="{75FF6AA5-57C1-4208-AA88-7CF8EB08C549}" type="pres">
      <dgm:prSet presAssocID="{98D8F698-09CF-43C5-945D-294E2F0E9317}" presName="parentNode" presStyleLbl="node1" presStyleIdx="1" presStyleCnt="3">
        <dgm:presLayoutVars>
          <dgm:chMax val="0"/>
          <dgm:bulletEnabled val="1"/>
        </dgm:presLayoutVars>
      </dgm:prSet>
      <dgm:spPr/>
    </dgm:pt>
    <dgm:pt modelId="{8BE796AB-5F01-40FA-847E-16FD6F32A9BF}" type="pres">
      <dgm:prSet presAssocID="{98D8F698-09CF-43C5-945D-294E2F0E9317}" presName="childNode" presStyleLbl="node1" presStyleIdx="1" presStyleCnt="3">
        <dgm:presLayoutVars>
          <dgm:bulletEnabled val="1"/>
        </dgm:presLayoutVars>
      </dgm:prSet>
      <dgm:spPr/>
    </dgm:pt>
    <dgm:pt modelId="{0E1F74A3-0C96-4979-BC22-E6E7A8C6227D}" type="pres">
      <dgm:prSet presAssocID="{38696A4B-D63D-4318-A197-DEECB2C43666}" presName="hSp" presStyleCnt="0"/>
      <dgm:spPr/>
    </dgm:pt>
    <dgm:pt modelId="{B24988FF-C5DC-461C-ACA1-4B7753206DF0}" type="pres">
      <dgm:prSet presAssocID="{38696A4B-D63D-4318-A197-DEECB2C43666}" presName="vProcSp" presStyleCnt="0"/>
      <dgm:spPr/>
    </dgm:pt>
    <dgm:pt modelId="{950ED5F5-FFDC-42EA-9A3C-06AC1C514C16}" type="pres">
      <dgm:prSet presAssocID="{38696A4B-D63D-4318-A197-DEECB2C43666}" presName="vSp1" presStyleCnt="0"/>
      <dgm:spPr/>
    </dgm:pt>
    <dgm:pt modelId="{FBAAC450-4A79-4200-82C2-9CEB9B1A7C11}" type="pres">
      <dgm:prSet presAssocID="{38696A4B-D63D-4318-A197-DEECB2C43666}" presName="simulatedConn" presStyleLbl="solidFgAcc1" presStyleIdx="1" presStyleCnt="2"/>
      <dgm:spPr/>
    </dgm:pt>
    <dgm:pt modelId="{97F06776-63F7-4D09-9556-AA0C6A727501}" type="pres">
      <dgm:prSet presAssocID="{38696A4B-D63D-4318-A197-DEECB2C43666}" presName="vSp2" presStyleCnt="0"/>
      <dgm:spPr/>
    </dgm:pt>
    <dgm:pt modelId="{25418C67-0BD5-404A-AD7D-0445A8623396}" type="pres">
      <dgm:prSet presAssocID="{38696A4B-D63D-4318-A197-DEECB2C43666}" presName="sibTrans" presStyleCnt="0"/>
      <dgm:spPr/>
    </dgm:pt>
    <dgm:pt modelId="{E7405F81-A538-4DA6-8B5A-8F2BAF64E116}" type="pres">
      <dgm:prSet presAssocID="{A8482B03-C068-41D9-B1DC-7D2FAB3E7BEC}" presName="compositeNode" presStyleCnt="0">
        <dgm:presLayoutVars>
          <dgm:bulletEnabled val="1"/>
        </dgm:presLayoutVars>
      </dgm:prSet>
      <dgm:spPr/>
    </dgm:pt>
    <dgm:pt modelId="{05F5721D-B451-487F-8A10-9F831FF17780}" type="pres">
      <dgm:prSet presAssocID="{A8482B03-C068-41D9-B1DC-7D2FAB3E7BEC}" presName="bgRect" presStyleLbl="node1" presStyleIdx="2" presStyleCnt="3" custLinFactNeighborY="1382"/>
      <dgm:spPr/>
    </dgm:pt>
    <dgm:pt modelId="{9D1443D6-FD1B-43B0-B589-55D049AD0E01}" type="pres">
      <dgm:prSet presAssocID="{A8482B03-C068-41D9-B1DC-7D2FAB3E7BEC}" presName="parentNode" presStyleLbl="node1" presStyleIdx="2" presStyleCnt="3">
        <dgm:presLayoutVars>
          <dgm:chMax val="0"/>
          <dgm:bulletEnabled val="1"/>
        </dgm:presLayoutVars>
      </dgm:prSet>
      <dgm:spPr/>
    </dgm:pt>
    <dgm:pt modelId="{AEA3F809-E0D4-4012-800D-7764B77BF73B}" type="pres">
      <dgm:prSet presAssocID="{A8482B03-C068-41D9-B1DC-7D2FAB3E7BEC}" presName="childNode" presStyleLbl="node1" presStyleIdx="2" presStyleCnt="3">
        <dgm:presLayoutVars>
          <dgm:bulletEnabled val="1"/>
        </dgm:presLayoutVars>
      </dgm:prSet>
      <dgm:spPr/>
    </dgm:pt>
  </dgm:ptLst>
  <dgm:cxnLst>
    <dgm:cxn modelId="{69CA1700-DE42-4F03-B564-F79EC51A4A4D}" srcId="{482C6203-19A9-4509-A747-DCE26A64D1CD}" destId="{61676844-9F5D-4AA1-82EB-9D9C9A30CC3D}" srcOrd="0" destOrd="0" parTransId="{7257E631-DACD-467A-9C24-97A0ACB31DC8}" sibTransId="{322094BF-E675-4F9E-9D31-11B65B815D13}"/>
    <dgm:cxn modelId="{4A030F0C-F730-408C-8A35-4547B0C408B9}" type="presOf" srcId="{A8482B03-C068-41D9-B1DC-7D2FAB3E7BEC}" destId="{05F5721D-B451-487F-8A10-9F831FF17780}" srcOrd="0" destOrd="0" presId="urn:microsoft.com/office/officeart/2005/8/layout/hProcess7"/>
    <dgm:cxn modelId="{A9679C5D-8275-41D3-8FDD-D3110A7E8FAB}" srcId="{95323A5E-4624-4F44-AD97-ACC98C6DEB96}" destId="{A8482B03-C068-41D9-B1DC-7D2FAB3E7BEC}" srcOrd="2" destOrd="0" parTransId="{5D17D2FA-1AB8-4EB2-9AF8-41C0F39D19ED}" sibTransId="{B57655BC-F902-4890-B3D3-17DEE012D2D5}"/>
    <dgm:cxn modelId="{C73A3D44-0B9A-45EA-BC58-66C97016E414}" srcId="{98D8F698-09CF-43C5-945D-294E2F0E9317}" destId="{90C1D697-5911-4925-91A7-A04F4EBF72B4}" srcOrd="0" destOrd="0" parTransId="{62313462-44FF-4091-B89A-282F6845ECA0}" sibTransId="{B9987D74-9CDD-451B-BE7D-98707C28A833}"/>
    <dgm:cxn modelId="{007FEB4F-8909-47DA-BFB5-7A01FDCA8567}" type="presOf" srcId="{90C1D697-5911-4925-91A7-A04F4EBF72B4}" destId="{8BE796AB-5F01-40FA-847E-16FD6F32A9BF}" srcOrd="0" destOrd="0" presId="urn:microsoft.com/office/officeart/2005/8/layout/hProcess7"/>
    <dgm:cxn modelId="{B2DB6272-F995-4C5C-B410-5EC11B908A9E}" type="presOf" srcId="{482C6203-19A9-4509-A747-DCE26A64D1CD}" destId="{7E5C9398-CE35-4DD5-B85B-2F7A9C1952DB}" srcOrd="1" destOrd="0" presId="urn:microsoft.com/office/officeart/2005/8/layout/hProcess7"/>
    <dgm:cxn modelId="{5B13AE52-B402-497C-8B21-40BC9BC6B4A6}" type="presOf" srcId="{95323A5E-4624-4F44-AD97-ACC98C6DEB96}" destId="{25C14746-76C8-4F9F-9772-78BCBCA0D77D}" srcOrd="0" destOrd="0" presId="urn:microsoft.com/office/officeart/2005/8/layout/hProcess7"/>
    <dgm:cxn modelId="{B2FDA37F-B808-4693-8711-97C27520BDC1}" type="presOf" srcId="{98D8F698-09CF-43C5-945D-294E2F0E9317}" destId="{5AD62BA1-CFCD-4FEC-A110-9020183AEA01}" srcOrd="0" destOrd="0" presId="urn:microsoft.com/office/officeart/2005/8/layout/hProcess7"/>
    <dgm:cxn modelId="{08279583-071B-4676-9406-DB746F1919D9}" srcId="{A8482B03-C068-41D9-B1DC-7D2FAB3E7BEC}" destId="{DF12E636-1937-41BA-95F5-5221EDFE0C85}" srcOrd="0" destOrd="0" parTransId="{AE220BF7-804D-4123-A86A-38ECBFBB78E7}" sibTransId="{52066D57-9201-464E-80D4-A09CC81AEA17}"/>
    <dgm:cxn modelId="{11FB498B-F31A-407D-92E3-564DDC1CE797}" type="presOf" srcId="{482C6203-19A9-4509-A747-DCE26A64D1CD}" destId="{0BB8A011-4E0B-45C2-AE57-1540280BFD6D}" srcOrd="0" destOrd="0" presId="urn:microsoft.com/office/officeart/2005/8/layout/hProcess7"/>
    <dgm:cxn modelId="{A0E58C95-BB18-4C19-AADC-67EA3808D13F}" srcId="{95323A5E-4624-4F44-AD97-ACC98C6DEB96}" destId="{98D8F698-09CF-43C5-945D-294E2F0E9317}" srcOrd="1" destOrd="0" parTransId="{CF709720-68D9-40D1-B632-446F5252CD64}" sibTransId="{38696A4B-D63D-4318-A197-DEECB2C43666}"/>
    <dgm:cxn modelId="{32AD1C9D-8FEE-4E9D-A597-700C36A44A72}" type="presOf" srcId="{DF12E636-1937-41BA-95F5-5221EDFE0C85}" destId="{AEA3F809-E0D4-4012-800D-7764B77BF73B}" srcOrd="0" destOrd="0" presId="urn:microsoft.com/office/officeart/2005/8/layout/hProcess7"/>
    <dgm:cxn modelId="{2183109E-7C2D-4E0A-A59A-5059A9A51C77}" srcId="{95323A5E-4624-4F44-AD97-ACC98C6DEB96}" destId="{482C6203-19A9-4509-A747-DCE26A64D1CD}" srcOrd="0" destOrd="0" parTransId="{381D6A12-01B7-406A-91F3-2CEE5B99F1D3}" sibTransId="{D359645E-9268-4E86-88BA-2DB9A0CCCD8E}"/>
    <dgm:cxn modelId="{F36B74AA-9B1C-4C4E-A51D-DF9DDD9066CB}" type="presOf" srcId="{98D8F698-09CF-43C5-945D-294E2F0E9317}" destId="{75FF6AA5-57C1-4208-AA88-7CF8EB08C549}" srcOrd="1" destOrd="0" presId="urn:microsoft.com/office/officeart/2005/8/layout/hProcess7"/>
    <dgm:cxn modelId="{88187DCD-E188-417A-AC97-AC852791E12C}" type="presOf" srcId="{A8482B03-C068-41D9-B1DC-7D2FAB3E7BEC}" destId="{9D1443D6-FD1B-43B0-B589-55D049AD0E01}" srcOrd="1" destOrd="0" presId="urn:microsoft.com/office/officeart/2005/8/layout/hProcess7"/>
    <dgm:cxn modelId="{E7B430F5-56C7-4199-9EC0-11001E70C69A}" type="presOf" srcId="{61676844-9F5D-4AA1-82EB-9D9C9A30CC3D}" destId="{FEC8EA06-49E5-4C5F-88DA-72E14262D0DB}" srcOrd="0" destOrd="0" presId="urn:microsoft.com/office/officeart/2005/8/layout/hProcess7"/>
    <dgm:cxn modelId="{3E5A463E-076F-44E1-A83A-EF3FEA1561F2}" type="presParOf" srcId="{25C14746-76C8-4F9F-9772-78BCBCA0D77D}" destId="{4AA8BB6B-7CAD-4A9B-8E9F-F53CA9AF1893}" srcOrd="0" destOrd="0" presId="urn:microsoft.com/office/officeart/2005/8/layout/hProcess7"/>
    <dgm:cxn modelId="{05CE7689-06A8-4AE2-A983-CA86CF1869E7}" type="presParOf" srcId="{4AA8BB6B-7CAD-4A9B-8E9F-F53CA9AF1893}" destId="{0BB8A011-4E0B-45C2-AE57-1540280BFD6D}" srcOrd="0" destOrd="0" presId="urn:microsoft.com/office/officeart/2005/8/layout/hProcess7"/>
    <dgm:cxn modelId="{BD084E59-0AB3-4B7E-B7D5-A9EC56DA3B76}" type="presParOf" srcId="{4AA8BB6B-7CAD-4A9B-8E9F-F53CA9AF1893}" destId="{7E5C9398-CE35-4DD5-B85B-2F7A9C1952DB}" srcOrd="1" destOrd="0" presId="urn:microsoft.com/office/officeart/2005/8/layout/hProcess7"/>
    <dgm:cxn modelId="{AAF4DD67-A98D-4D96-82B7-68821ED3F7C3}" type="presParOf" srcId="{4AA8BB6B-7CAD-4A9B-8E9F-F53CA9AF1893}" destId="{FEC8EA06-49E5-4C5F-88DA-72E14262D0DB}" srcOrd="2" destOrd="0" presId="urn:microsoft.com/office/officeart/2005/8/layout/hProcess7"/>
    <dgm:cxn modelId="{33F121C7-D583-432C-A4B6-62C88506BA03}" type="presParOf" srcId="{25C14746-76C8-4F9F-9772-78BCBCA0D77D}" destId="{59850503-D49C-476D-ABA3-CD3770527F03}" srcOrd="1" destOrd="0" presId="urn:microsoft.com/office/officeart/2005/8/layout/hProcess7"/>
    <dgm:cxn modelId="{A228590D-8779-42C2-8D08-0D9BDA8922A2}" type="presParOf" srcId="{25C14746-76C8-4F9F-9772-78BCBCA0D77D}" destId="{10BCCD2F-AE92-416E-BE06-AF352C4DE3C0}" srcOrd="2" destOrd="0" presId="urn:microsoft.com/office/officeart/2005/8/layout/hProcess7"/>
    <dgm:cxn modelId="{2917ACBE-9CD8-4170-BAFE-12D81E7D2847}" type="presParOf" srcId="{10BCCD2F-AE92-416E-BE06-AF352C4DE3C0}" destId="{7473DB97-580D-44A1-B83E-F9371733E452}" srcOrd="0" destOrd="0" presId="urn:microsoft.com/office/officeart/2005/8/layout/hProcess7"/>
    <dgm:cxn modelId="{1FD0B0FC-3452-4400-B45C-CCC41672254D}" type="presParOf" srcId="{10BCCD2F-AE92-416E-BE06-AF352C4DE3C0}" destId="{558DAB70-55F9-451A-B675-4DA178A42A68}" srcOrd="1" destOrd="0" presId="urn:microsoft.com/office/officeart/2005/8/layout/hProcess7"/>
    <dgm:cxn modelId="{75BBE312-7258-444B-BABF-424A0AACCECE}" type="presParOf" srcId="{10BCCD2F-AE92-416E-BE06-AF352C4DE3C0}" destId="{2373ADE0-21D8-42B0-9E53-8F1BB7097985}" srcOrd="2" destOrd="0" presId="urn:microsoft.com/office/officeart/2005/8/layout/hProcess7"/>
    <dgm:cxn modelId="{1B18B860-8A8A-475E-946A-5F4E9814388D}" type="presParOf" srcId="{25C14746-76C8-4F9F-9772-78BCBCA0D77D}" destId="{50C40B6D-C84A-41A3-8038-BB7D75ED4619}" srcOrd="3" destOrd="0" presId="urn:microsoft.com/office/officeart/2005/8/layout/hProcess7"/>
    <dgm:cxn modelId="{DD94A5D2-AF7E-4A22-82EE-B3943E265334}" type="presParOf" srcId="{25C14746-76C8-4F9F-9772-78BCBCA0D77D}" destId="{9F26F787-F54C-4C4C-9392-3E0A1E5B2181}" srcOrd="4" destOrd="0" presId="urn:microsoft.com/office/officeart/2005/8/layout/hProcess7"/>
    <dgm:cxn modelId="{F8606C20-4513-4FC6-9CE2-C853FBBBFA69}" type="presParOf" srcId="{9F26F787-F54C-4C4C-9392-3E0A1E5B2181}" destId="{5AD62BA1-CFCD-4FEC-A110-9020183AEA01}" srcOrd="0" destOrd="0" presId="urn:microsoft.com/office/officeart/2005/8/layout/hProcess7"/>
    <dgm:cxn modelId="{981727C8-13AA-4F2D-9987-FBA77CEBA324}" type="presParOf" srcId="{9F26F787-F54C-4C4C-9392-3E0A1E5B2181}" destId="{75FF6AA5-57C1-4208-AA88-7CF8EB08C549}" srcOrd="1" destOrd="0" presId="urn:microsoft.com/office/officeart/2005/8/layout/hProcess7"/>
    <dgm:cxn modelId="{5EEEBD84-5F72-4B27-9C4B-AB3AA1FE34EE}" type="presParOf" srcId="{9F26F787-F54C-4C4C-9392-3E0A1E5B2181}" destId="{8BE796AB-5F01-40FA-847E-16FD6F32A9BF}" srcOrd="2" destOrd="0" presId="urn:microsoft.com/office/officeart/2005/8/layout/hProcess7"/>
    <dgm:cxn modelId="{B4ED3D0D-53C6-492A-AE37-E582A4D1F12F}" type="presParOf" srcId="{25C14746-76C8-4F9F-9772-78BCBCA0D77D}" destId="{0E1F74A3-0C96-4979-BC22-E6E7A8C6227D}" srcOrd="5" destOrd="0" presId="urn:microsoft.com/office/officeart/2005/8/layout/hProcess7"/>
    <dgm:cxn modelId="{B6A177CD-AAED-401D-B657-2E05C312047D}" type="presParOf" srcId="{25C14746-76C8-4F9F-9772-78BCBCA0D77D}" destId="{B24988FF-C5DC-461C-ACA1-4B7753206DF0}" srcOrd="6" destOrd="0" presId="urn:microsoft.com/office/officeart/2005/8/layout/hProcess7"/>
    <dgm:cxn modelId="{6D11F701-3009-4E18-B7F0-CC2CF13FA976}" type="presParOf" srcId="{B24988FF-C5DC-461C-ACA1-4B7753206DF0}" destId="{950ED5F5-FFDC-42EA-9A3C-06AC1C514C16}" srcOrd="0" destOrd="0" presId="urn:microsoft.com/office/officeart/2005/8/layout/hProcess7"/>
    <dgm:cxn modelId="{BBB14E95-69D1-44C7-8747-AC2A233FCACB}" type="presParOf" srcId="{B24988FF-C5DC-461C-ACA1-4B7753206DF0}" destId="{FBAAC450-4A79-4200-82C2-9CEB9B1A7C11}" srcOrd="1" destOrd="0" presId="urn:microsoft.com/office/officeart/2005/8/layout/hProcess7"/>
    <dgm:cxn modelId="{F63C75A1-1909-4CD2-8276-186FDA13C902}" type="presParOf" srcId="{B24988FF-C5DC-461C-ACA1-4B7753206DF0}" destId="{97F06776-63F7-4D09-9556-AA0C6A727501}" srcOrd="2" destOrd="0" presId="urn:microsoft.com/office/officeart/2005/8/layout/hProcess7"/>
    <dgm:cxn modelId="{BAA4F410-2F8B-4278-A1A2-976022EAACB2}" type="presParOf" srcId="{25C14746-76C8-4F9F-9772-78BCBCA0D77D}" destId="{25418C67-0BD5-404A-AD7D-0445A8623396}" srcOrd="7" destOrd="0" presId="urn:microsoft.com/office/officeart/2005/8/layout/hProcess7"/>
    <dgm:cxn modelId="{4B3780EB-CB86-44E5-9301-A5A1C1F91940}" type="presParOf" srcId="{25C14746-76C8-4F9F-9772-78BCBCA0D77D}" destId="{E7405F81-A538-4DA6-8B5A-8F2BAF64E116}" srcOrd="8" destOrd="0" presId="urn:microsoft.com/office/officeart/2005/8/layout/hProcess7"/>
    <dgm:cxn modelId="{884EDE75-D5D0-4384-BA41-943C2CF19289}" type="presParOf" srcId="{E7405F81-A538-4DA6-8B5A-8F2BAF64E116}" destId="{05F5721D-B451-487F-8A10-9F831FF17780}" srcOrd="0" destOrd="0" presId="urn:microsoft.com/office/officeart/2005/8/layout/hProcess7"/>
    <dgm:cxn modelId="{4E304B42-76F8-4E9D-BADA-665C41D524F2}" type="presParOf" srcId="{E7405F81-A538-4DA6-8B5A-8F2BAF64E116}" destId="{9D1443D6-FD1B-43B0-B589-55D049AD0E01}" srcOrd="1" destOrd="0" presId="urn:microsoft.com/office/officeart/2005/8/layout/hProcess7"/>
    <dgm:cxn modelId="{98FF71E0-3029-420A-8C77-25188D7D11EA}" type="presParOf" srcId="{E7405F81-A538-4DA6-8B5A-8F2BAF64E116}" destId="{AEA3F809-E0D4-4012-800D-7764B77BF73B}" srcOrd="2"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EB66921-E7D9-4775-AA73-3E23A5C566CE}" type="doc">
      <dgm:prSet loTypeId="urn:microsoft.com/office/officeart/2005/8/layout/pyramid2" loCatId="list" qsTypeId="urn:microsoft.com/office/officeart/2005/8/quickstyle/3d2" qsCatId="3D" csTypeId="urn:microsoft.com/office/officeart/2005/8/colors/accent3_3" csCatId="accent3" phldr="1"/>
      <dgm:spPr/>
    </dgm:pt>
    <dgm:pt modelId="{A0ACB2EF-A35C-4BA8-B7DC-73658677CC17}">
      <dgm:prSet phldrT="[Texte]" custT="1"/>
      <dgm:spPr/>
      <dgm:t>
        <a:bodyPr/>
        <a:lstStyle/>
        <a:p>
          <a:r>
            <a:rPr lang="fr-FR" sz="1400" dirty="0">
              <a:latin typeface="+mj-lt"/>
            </a:rPr>
            <a:t>Compenser le passage </a:t>
          </a:r>
        </a:p>
        <a:p>
          <a:r>
            <a:rPr lang="fr-FR" sz="1400" dirty="0">
              <a:latin typeface="+mj-lt"/>
            </a:rPr>
            <a:t>au demi-traitement</a:t>
          </a:r>
        </a:p>
      </dgm:t>
    </dgm:pt>
    <dgm:pt modelId="{4F2A435C-1EE0-4017-8D4E-BAD9D7BE2FE7}" type="parTrans" cxnId="{7142FED8-7852-4493-9575-B58DCAE7AF0B}">
      <dgm:prSet/>
      <dgm:spPr/>
      <dgm:t>
        <a:bodyPr/>
        <a:lstStyle/>
        <a:p>
          <a:endParaRPr lang="fr-FR"/>
        </a:p>
      </dgm:t>
    </dgm:pt>
    <dgm:pt modelId="{5DB41B8E-21F9-4754-BA21-E635ABB29DE8}" type="sibTrans" cxnId="{7142FED8-7852-4493-9575-B58DCAE7AF0B}">
      <dgm:prSet/>
      <dgm:spPr/>
      <dgm:t>
        <a:bodyPr/>
        <a:lstStyle/>
        <a:p>
          <a:endParaRPr lang="fr-FR"/>
        </a:p>
      </dgm:t>
    </dgm:pt>
    <dgm:pt modelId="{F3A7E8D3-D29D-4777-851C-919C33837D3D}">
      <dgm:prSet phldrT="[Texte]"/>
      <dgm:spPr/>
      <dgm:t>
        <a:bodyPr/>
        <a:lstStyle/>
        <a:p>
          <a:r>
            <a:rPr lang="fr-FR" dirty="0">
              <a:latin typeface="+mj-lt"/>
            </a:rPr>
            <a:t>Compenser la perte de régime indemnitaire</a:t>
          </a:r>
        </a:p>
      </dgm:t>
    </dgm:pt>
    <dgm:pt modelId="{9A8CBC1B-1C69-4306-8E8B-AAB747C76561}" type="parTrans" cxnId="{2312C709-6D87-419F-91AB-57AD995EC6F7}">
      <dgm:prSet/>
      <dgm:spPr/>
      <dgm:t>
        <a:bodyPr/>
        <a:lstStyle/>
        <a:p>
          <a:endParaRPr lang="fr-FR"/>
        </a:p>
      </dgm:t>
    </dgm:pt>
    <dgm:pt modelId="{C3FC3AA5-04F3-452F-BE69-F205C85FC58B}" type="sibTrans" cxnId="{2312C709-6D87-419F-91AB-57AD995EC6F7}">
      <dgm:prSet/>
      <dgm:spPr/>
      <dgm:t>
        <a:bodyPr/>
        <a:lstStyle/>
        <a:p>
          <a:endParaRPr lang="fr-FR"/>
        </a:p>
      </dgm:t>
    </dgm:pt>
    <dgm:pt modelId="{CF498D78-FD72-4C0D-8C82-AB9D7D9CA60E}">
      <dgm:prSet phldrT="[Texte]"/>
      <dgm:spPr/>
      <dgm:t>
        <a:bodyPr/>
        <a:lstStyle/>
        <a:p>
          <a:r>
            <a:rPr lang="fr-FR" dirty="0">
              <a:latin typeface="+mj-lt"/>
            </a:rPr>
            <a:t>Compenser la perte de retraite due aux arrêts</a:t>
          </a:r>
        </a:p>
      </dgm:t>
    </dgm:pt>
    <dgm:pt modelId="{6D90335F-C5E6-469C-A4CE-56F99134E05B}" type="parTrans" cxnId="{A8C73354-8886-4CF6-BA1C-D49AA9B0B9FD}">
      <dgm:prSet/>
      <dgm:spPr/>
      <dgm:t>
        <a:bodyPr/>
        <a:lstStyle/>
        <a:p>
          <a:endParaRPr lang="fr-FR"/>
        </a:p>
      </dgm:t>
    </dgm:pt>
    <dgm:pt modelId="{7EA34667-3CFF-46CD-96F6-1B0960FC9A76}" type="sibTrans" cxnId="{A8C73354-8886-4CF6-BA1C-D49AA9B0B9FD}">
      <dgm:prSet/>
      <dgm:spPr/>
      <dgm:t>
        <a:bodyPr/>
        <a:lstStyle/>
        <a:p>
          <a:endParaRPr lang="fr-FR"/>
        </a:p>
      </dgm:t>
    </dgm:pt>
    <dgm:pt modelId="{F62E79FD-4D44-486D-BB6C-21573AD568F7}">
      <dgm:prSet phldrT="[Texte]"/>
      <dgm:spPr/>
      <dgm:t>
        <a:bodyPr/>
        <a:lstStyle/>
        <a:p>
          <a:r>
            <a:rPr lang="fr-FR" dirty="0">
              <a:latin typeface="+mj-lt"/>
            </a:rPr>
            <a:t>Garantie invalidité </a:t>
          </a:r>
        </a:p>
      </dgm:t>
    </dgm:pt>
    <dgm:pt modelId="{71073186-769E-4E2C-903D-0C3774C9F4D9}" type="parTrans" cxnId="{3867067A-D7C5-429C-A18A-DDF35D4D2C90}">
      <dgm:prSet/>
      <dgm:spPr/>
      <dgm:t>
        <a:bodyPr/>
        <a:lstStyle/>
        <a:p>
          <a:endParaRPr lang="fr-FR"/>
        </a:p>
      </dgm:t>
    </dgm:pt>
    <dgm:pt modelId="{5835106C-A032-4D46-8406-CFB1ED592E6D}" type="sibTrans" cxnId="{3867067A-D7C5-429C-A18A-DDF35D4D2C90}">
      <dgm:prSet/>
      <dgm:spPr/>
      <dgm:t>
        <a:bodyPr/>
        <a:lstStyle/>
        <a:p>
          <a:endParaRPr lang="fr-FR"/>
        </a:p>
      </dgm:t>
    </dgm:pt>
    <dgm:pt modelId="{78966DB8-6F76-42DC-977D-8BC80A45D1FB}">
      <dgm:prSet phldrT="[Texte]"/>
      <dgm:spPr/>
      <dgm:t>
        <a:bodyPr/>
        <a:lstStyle/>
        <a:p>
          <a:r>
            <a:rPr lang="fr-FR" dirty="0">
              <a:latin typeface="+mj-lt"/>
            </a:rPr>
            <a:t>Garantie décès</a:t>
          </a:r>
          <a:endParaRPr lang="fr-FR" dirty="0">
            <a:solidFill>
              <a:srgbClr val="00AEEF"/>
            </a:solidFill>
            <a:latin typeface="+mj-lt"/>
          </a:endParaRPr>
        </a:p>
      </dgm:t>
    </dgm:pt>
    <dgm:pt modelId="{26931BDF-6F3E-4B17-8001-365A8407C4A8}" type="parTrans" cxnId="{6625F966-2ED6-42F5-A26A-066E0B8E65CF}">
      <dgm:prSet/>
      <dgm:spPr/>
      <dgm:t>
        <a:bodyPr/>
        <a:lstStyle/>
        <a:p>
          <a:endParaRPr lang="fr-FR"/>
        </a:p>
      </dgm:t>
    </dgm:pt>
    <dgm:pt modelId="{4AA6DA55-3045-498D-A405-9CC7758775A0}" type="sibTrans" cxnId="{6625F966-2ED6-42F5-A26A-066E0B8E65CF}">
      <dgm:prSet/>
      <dgm:spPr/>
      <dgm:t>
        <a:bodyPr/>
        <a:lstStyle/>
        <a:p>
          <a:endParaRPr lang="fr-FR"/>
        </a:p>
      </dgm:t>
    </dgm:pt>
    <dgm:pt modelId="{F94125D2-03DC-414C-9A51-B607FA0D6F0A}" type="pres">
      <dgm:prSet presAssocID="{AEB66921-E7D9-4775-AA73-3E23A5C566CE}" presName="compositeShape" presStyleCnt="0">
        <dgm:presLayoutVars>
          <dgm:dir/>
          <dgm:resizeHandles/>
        </dgm:presLayoutVars>
      </dgm:prSet>
      <dgm:spPr/>
    </dgm:pt>
    <dgm:pt modelId="{20905BB7-3E6B-4451-B5D6-B763AD91AB21}" type="pres">
      <dgm:prSet presAssocID="{AEB66921-E7D9-4775-AA73-3E23A5C566CE}" presName="pyramid" presStyleLbl="node1" presStyleIdx="0" presStyleCnt="1"/>
      <dgm:spPr/>
    </dgm:pt>
    <dgm:pt modelId="{AD93FD82-03FD-44FC-94CD-D65D145BB4BC}" type="pres">
      <dgm:prSet presAssocID="{AEB66921-E7D9-4775-AA73-3E23A5C566CE}" presName="theList" presStyleCnt="0"/>
      <dgm:spPr/>
    </dgm:pt>
    <dgm:pt modelId="{34CCDA18-BDAD-4053-ADCF-1433B45594C7}" type="pres">
      <dgm:prSet presAssocID="{A0ACB2EF-A35C-4BA8-B7DC-73658677CC17}" presName="aNode" presStyleLbl="fgAcc1" presStyleIdx="0" presStyleCnt="5">
        <dgm:presLayoutVars>
          <dgm:bulletEnabled val="1"/>
        </dgm:presLayoutVars>
      </dgm:prSet>
      <dgm:spPr/>
    </dgm:pt>
    <dgm:pt modelId="{14063386-670D-47A0-9A01-76501BC2D7F0}" type="pres">
      <dgm:prSet presAssocID="{A0ACB2EF-A35C-4BA8-B7DC-73658677CC17}" presName="aSpace" presStyleCnt="0"/>
      <dgm:spPr/>
    </dgm:pt>
    <dgm:pt modelId="{DB2602B4-722E-4D7D-B50C-0F6557794FC3}" type="pres">
      <dgm:prSet presAssocID="{F3A7E8D3-D29D-4777-851C-919C33837D3D}" presName="aNode" presStyleLbl="fgAcc1" presStyleIdx="1" presStyleCnt="5">
        <dgm:presLayoutVars>
          <dgm:bulletEnabled val="1"/>
        </dgm:presLayoutVars>
      </dgm:prSet>
      <dgm:spPr/>
    </dgm:pt>
    <dgm:pt modelId="{B8D93832-D371-48CC-B8FF-F4EC7C493187}" type="pres">
      <dgm:prSet presAssocID="{F3A7E8D3-D29D-4777-851C-919C33837D3D}" presName="aSpace" presStyleCnt="0"/>
      <dgm:spPr/>
    </dgm:pt>
    <dgm:pt modelId="{0BA0D8FF-3713-4780-9256-728F9C709905}" type="pres">
      <dgm:prSet presAssocID="{CF498D78-FD72-4C0D-8C82-AB9D7D9CA60E}" presName="aNode" presStyleLbl="fgAcc1" presStyleIdx="2" presStyleCnt="5">
        <dgm:presLayoutVars>
          <dgm:bulletEnabled val="1"/>
        </dgm:presLayoutVars>
      </dgm:prSet>
      <dgm:spPr/>
    </dgm:pt>
    <dgm:pt modelId="{E4C7A97C-53A1-4C83-88FD-2EC585DC84A7}" type="pres">
      <dgm:prSet presAssocID="{CF498D78-FD72-4C0D-8C82-AB9D7D9CA60E}" presName="aSpace" presStyleCnt="0"/>
      <dgm:spPr/>
    </dgm:pt>
    <dgm:pt modelId="{39A8E043-111A-4C67-A75E-F71649A38771}" type="pres">
      <dgm:prSet presAssocID="{F62E79FD-4D44-486D-BB6C-21573AD568F7}" presName="aNode" presStyleLbl="fgAcc1" presStyleIdx="3" presStyleCnt="5">
        <dgm:presLayoutVars>
          <dgm:bulletEnabled val="1"/>
        </dgm:presLayoutVars>
      </dgm:prSet>
      <dgm:spPr/>
    </dgm:pt>
    <dgm:pt modelId="{B30C5E55-0915-485E-9FF6-089181A91D5C}" type="pres">
      <dgm:prSet presAssocID="{F62E79FD-4D44-486D-BB6C-21573AD568F7}" presName="aSpace" presStyleCnt="0"/>
      <dgm:spPr/>
    </dgm:pt>
    <dgm:pt modelId="{F017BAA5-E0EB-4FE1-A960-A88410136FA0}" type="pres">
      <dgm:prSet presAssocID="{78966DB8-6F76-42DC-977D-8BC80A45D1FB}" presName="aNode" presStyleLbl="fgAcc1" presStyleIdx="4" presStyleCnt="5">
        <dgm:presLayoutVars>
          <dgm:bulletEnabled val="1"/>
        </dgm:presLayoutVars>
      </dgm:prSet>
      <dgm:spPr/>
    </dgm:pt>
    <dgm:pt modelId="{7D392B32-BA31-4151-8953-A3DC5BDD78D5}" type="pres">
      <dgm:prSet presAssocID="{78966DB8-6F76-42DC-977D-8BC80A45D1FB}" presName="aSpace" presStyleCnt="0"/>
      <dgm:spPr/>
    </dgm:pt>
  </dgm:ptLst>
  <dgm:cxnLst>
    <dgm:cxn modelId="{2312C709-6D87-419F-91AB-57AD995EC6F7}" srcId="{AEB66921-E7D9-4775-AA73-3E23A5C566CE}" destId="{F3A7E8D3-D29D-4777-851C-919C33837D3D}" srcOrd="1" destOrd="0" parTransId="{9A8CBC1B-1C69-4306-8E8B-AAB747C76561}" sibTransId="{C3FC3AA5-04F3-452F-BE69-F205C85FC58B}"/>
    <dgm:cxn modelId="{02B1D532-1225-4483-8D98-CA9A3778D0CD}" type="presOf" srcId="{AEB66921-E7D9-4775-AA73-3E23A5C566CE}" destId="{F94125D2-03DC-414C-9A51-B607FA0D6F0A}" srcOrd="0" destOrd="0" presId="urn:microsoft.com/office/officeart/2005/8/layout/pyramid2"/>
    <dgm:cxn modelId="{5B2E1B5D-6DBF-4536-BB0A-D578A8EBEB85}" type="presOf" srcId="{78966DB8-6F76-42DC-977D-8BC80A45D1FB}" destId="{F017BAA5-E0EB-4FE1-A960-A88410136FA0}" srcOrd="0" destOrd="0" presId="urn:microsoft.com/office/officeart/2005/8/layout/pyramid2"/>
    <dgm:cxn modelId="{6625F966-2ED6-42F5-A26A-066E0B8E65CF}" srcId="{AEB66921-E7D9-4775-AA73-3E23A5C566CE}" destId="{78966DB8-6F76-42DC-977D-8BC80A45D1FB}" srcOrd="4" destOrd="0" parTransId="{26931BDF-6F3E-4B17-8001-365A8407C4A8}" sibTransId="{4AA6DA55-3045-498D-A405-9CC7758775A0}"/>
    <dgm:cxn modelId="{78EBE74D-F761-4E35-A607-8E779F8B172B}" type="presOf" srcId="{F3A7E8D3-D29D-4777-851C-919C33837D3D}" destId="{DB2602B4-722E-4D7D-B50C-0F6557794FC3}" srcOrd="0" destOrd="0" presId="urn:microsoft.com/office/officeart/2005/8/layout/pyramid2"/>
    <dgm:cxn modelId="{A8C73354-8886-4CF6-BA1C-D49AA9B0B9FD}" srcId="{AEB66921-E7D9-4775-AA73-3E23A5C566CE}" destId="{CF498D78-FD72-4C0D-8C82-AB9D7D9CA60E}" srcOrd="2" destOrd="0" parTransId="{6D90335F-C5E6-469C-A4CE-56F99134E05B}" sibTransId="{7EA34667-3CFF-46CD-96F6-1B0960FC9A76}"/>
    <dgm:cxn modelId="{3867067A-D7C5-429C-A18A-DDF35D4D2C90}" srcId="{AEB66921-E7D9-4775-AA73-3E23A5C566CE}" destId="{F62E79FD-4D44-486D-BB6C-21573AD568F7}" srcOrd="3" destOrd="0" parTransId="{71073186-769E-4E2C-903D-0C3774C9F4D9}" sibTransId="{5835106C-A032-4D46-8406-CFB1ED592E6D}"/>
    <dgm:cxn modelId="{3B7C39B2-DBCC-4B07-B8D3-784896348A5E}" type="presOf" srcId="{CF498D78-FD72-4C0D-8C82-AB9D7D9CA60E}" destId="{0BA0D8FF-3713-4780-9256-728F9C709905}" srcOrd="0" destOrd="0" presId="urn:microsoft.com/office/officeart/2005/8/layout/pyramid2"/>
    <dgm:cxn modelId="{7142FED8-7852-4493-9575-B58DCAE7AF0B}" srcId="{AEB66921-E7D9-4775-AA73-3E23A5C566CE}" destId="{A0ACB2EF-A35C-4BA8-B7DC-73658677CC17}" srcOrd="0" destOrd="0" parTransId="{4F2A435C-1EE0-4017-8D4E-BAD9D7BE2FE7}" sibTransId="{5DB41B8E-21F9-4754-BA21-E635ABB29DE8}"/>
    <dgm:cxn modelId="{02BA50F2-57F7-4278-A9B2-313D6426452C}" type="presOf" srcId="{A0ACB2EF-A35C-4BA8-B7DC-73658677CC17}" destId="{34CCDA18-BDAD-4053-ADCF-1433B45594C7}" srcOrd="0" destOrd="0" presId="urn:microsoft.com/office/officeart/2005/8/layout/pyramid2"/>
    <dgm:cxn modelId="{02F758F6-8F22-4878-8097-04AA8D1D27D9}" type="presOf" srcId="{F62E79FD-4D44-486D-BB6C-21573AD568F7}" destId="{39A8E043-111A-4C67-A75E-F71649A38771}" srcOrd="0" destOrd="0" presId="urn:microsoft.com/office/officeart/2005/8/layout/pyramid2"/>
    <dgm:cxn modelId="{AA7BA7E5-E792-49B4-A3EC-BF1680ECA0E5}" type="presParOf" srcId="{F94125D2-03DC-414C-9A51-B607FA0D6F0A}" destId="{20905BB7-3E6B-4451-B5D6-B763AD91AB21}" srcOrd="0" destOrd="0" presId="urn:microsoft.com/office/officeart/2005/8/layout/pyramid2"/>
    <dgm:cxn modelId="{8AED1351-A093-4EF0-B84D-7DF32E98C0AD}" type="presParOf" srcId="{F94125D2-03DC-414C-9A51-B607FA0D6F0A}" destId="{AD93FD82-03FD-44FC-94CD-D65D145BB4BC}" srcOrd="1" destOrd="0" presId="urn:microsoft.com/office/officeart/2005/8/layout/pyramid2"/>
    <dgm:cxn modelId="{78E7CA87-1AEE-401D-9069-0A850945FE5B}" type="presParOf" srcId="{AD93FD82-03FD-44FC-94CD-D65D145BB4BC}" destId="{34CCDA18-BDAD-4053-ADCF-1433B45594C7}" srcOrd="0" destOrd="0" presId="urn:microsoft.com/office/officeart/2005/8/layout/pyramid2"/>
    <dgm:cxn modelId="{9FB6EC28-9CDB-4CAA-A31D-1BBA20BD9D69}" type="presParOf" srcId="{AD93FD82-03FD-44FC-94CD-D65D145BB4BC}" destId="{14063386-670D-47A0-9A01-76501BC2D7F0}" srcOrd="1" destOrd="0" presId="urn:microsoft.com/office/officeart/2005/8/layout/pyramid2"/>
    <dgm:cxn modelId="{8CBDF8A6-A261-4FC2-BB1C-E6ADF8749647}" type="presParOf" srcId="{AD93FD82-03FD-44FC-94CD-D65D145BB4BC}" destId="{DB2602B4-722E-4D7D-B50C-0F6557794FC3}" srcOrd="2" destOrd="0" presId="urn:microsoft.com/office/officeart/2005/8/layout/pyramid2"/>
    <dgm:cxn modelId="{F9082B1F-76FB-43D0-B557-48C5AD06AE24}" type="presParOf" srcId="{AD93FD82-03FD-44FC-94CD-D65D145BB4BC}" destId="{B8D93832-D371-48CC-B8FF-F4EC7C493187}" srcOrd="3" destOrd="0" presId="urn:microsoft.com/office/officeart/2005/8/layout/pyramid2"/>
    <dgm:cxn modelId="{C30AA07A-8639-4E57-A0AC-C1B9836EE4FF}" type="presParOf" srcId="{AD93FD82-03FD-44FC-94CD-D65D145BB4BC}" destId="{0BA0D8FF-3713-4780-9256-728F9C709905}" srcOrd="4" destOrd="0" presId="urn:microsoft.com/office/officeart/2005/8/layout/pyramid2"/>
    <dgm:cxn modelId="{B4E1F4B7-9AB5-4FDF-96CA-49FBB95811BC}" type="presParOf" srcId="{AD93FD82-03FD-44FC-94CD-D65D145BB4BC}" destId="{E4C7A97C-53A1-4C83-88FD-2EC585DC84A7}" srcOrd="5" destOrd="0" presId="urn:microsoft.com/office/officeart/2005/8/layout/pyramid2"/>
    <dgm:cxn modelId="{3E87825D-FC1C-49AF-9150-E3C57E40FF76}" type="presParOf" srcId="{AD93FD82-03FD-44FC-94CD-D65D145BB4BC}" destId="{39A8E043-111A-4C67-A75E-F71649A38771}" srcOrd="6" destOrd="0" presId="urn:microsoft.com/office/officeart/2005/8/layout/pyramid2"/>
    <dgm:cxn modelId="{818B34CB-42FF-45B2-9684-5F2C3EFA67CC}" type="presParOf" srcId="{AD93FD82-03FD-44FC-94CD-D65D145BB4BC}" destId="{B30C5E55-0915-485E-9FF6-089181A91D5C}" srcOrd="7" destOrd="0" presId="urn:microsoft.com/office/officeart/2005/8/layout/pyramid2"/>
    <dgm:cxn modelId="{D4D578BC-D1DB-441C-B301-9CECB1F3F6C4}" type="presParOf" srcId="{AD93FD82-03FD-44FC-94CD-D65D145BB4BC}" destId="{F017BAA5-E0EB-4FE1-A960-A88410136FA0}" srcOrd="8" destOrd="0" presId="urn:microsoft.com/office/officeart/2005/8/layout/pyramid2"/>
    <dgm:cxn modelId="{E7D603A9-E2C7-43A0-BCB4-2545D56C08C1}" type="presParOf" srcId="{AD93FD82-03FD-44FC-94CD-D65D145BB4BC}" destId="{7D392B32-BA31-4151-8953-A3DC5BDD78D5}" srcOrd="9"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08213E4-DC0B-42BE-B936-2518A6D9F449}" type="doc">
      <dgm:prSet loTypeId="urn:microsoft.com/office/officeart/2005/8/layout/list1" loCatId="list" qsTypeId="urn:microsoft.com/office/officeart/2005/8/quickstyle/simple1" qsCatId="simple" csTypeId="urn:microsoft.com/office/officeart/2005/8/colors/accent3_3" csCatId="accent3" phldr="1"/>
      <dgm:spPr/>
      <dgm:t>
        <a:bodyPr/>
        <a:lstStyle/>
        <a:p>
          <a:endParaRPr lang="fr-FR"/>
        </a:p>
      </dgm:t>
    </dgm:pt>
    <dgm:pt modelId="{915083D8-BCCC-4784-A7A4-FD0670BA245A}">
      <dgm:prSet phldrT="[Texte]" custT="1"/>
      <dgm:spPr>
        <a:scene3d>
          <a:camera prst="orthographicFront"/>
          <a:lightRig rig="threePt" dir="t"/>
        </a:scene3d>
        <a:sp3d>
          <a:bevelT/>
        </a:sp3d>
      </dgm:spPr>
      <dgm:t>
        <a:bodyPr/>
        <a:lstStyle/>
        <a:p>
          <a:pPr algn="just"/>
          <a:r>
            <a:rPr lang="fr-FR" sz="1400" dirty="0">
              <a:latin typeface="+mj-lt"/>
            </a:rPr>
            <a:t>Sur les frais d’hospitalisation.</a:t>
          </a:r>
        </a:p>
      </dgm:t>
    </dgm:pt>
    <dgm:pt modelId="{230A7FF6-58F5-423E-AFFD-E5E72E93C124}" type="parTrans" cxnId="{C6D5DBBD-C87A-4B87-8F21-1AF5D55D56EE}">
      <dgm:prSet/>
      <dgm:spPr/>
      <dgm:t>
        <a:bodyPr/>
        <a:lstStyle/>
        <a:p>
          <a:endParaRPr lang="fr-FR"/>
        </a:p>
      </dgm:t>
    </dgm:pt>
    <dgm:pt modelId="{236383DF-15FE-413E-886D-E20A1C34FB15}" type="sibTrans" cxnId="{C6D5DBBD-C87A-4B87-8F21-1AF5D55D56EE}">
      <dgm:prSet/>
      <dgm:spPr/>
      <dgm:t>
        <a:bodyPr/>
        <a:lstStyle/>
        <a:p>
          <a:endParaRPr lang="fr-FR"/>
        </a:p>
      </dgm:t>
    </dgm:pt>
    <dgm:pt modelId="{30E0820B-9AEE-402C-A3B9-0D385A6294DF}">
      <dgm:prSet phldrT="[Texte]" custT="1"/>
      <dgm:spPr>
        <a:scene3d>
          <a:camera prst="orthographicFront"/>
          <a:lightRig rig="threePt" dir="t"/>
        </a:scene3d>
        <a:sp3d>
          <a:bevelT/>
        </a:sp3d>
      </dgm:spPr>
      <dgm:t>
        <a:bodyPr/>
        <a:lstStyle/>
        <a:p>
          <a:pPr algn="just"/>
          <a:r>
            <a:rPr lang="fr-FR" sz="1400" dirty="0">
              <a:latin typeface="+mj-lt"/>
            </a:rPr>
            <a:t>Sur les frais d’appareillage et de prothèses : optiques, dentaires, auditifs… </a:t>
          </a:r>
        </a:p>
      </dgm:t>
    </dgm:pt>
    <dgm:pt modelId="{92F5531B-14C7-4DFF-A6A9-5DE71B679BB4}" type="parTrans" cxnId="{87779528-EAF9-4021-B5A8-2AECE3463749}">
      <dgm:prSet/>
      <dgm:spPr/>
      <dgm:t>
        <a:bodyPr/>
        <a:lstStyle/>
        <a:p>
          <a:endParaRPr lang="fr-FR"/>
        </a:p>
      </dgm:t>
    </dgm:pt>
    <dgm:pt modelId="{76ED77D3-0768-4C89-AA0F-CFD97B000136}" type="sibTrans" cxnId="{87779528-EAF9-4021-B5A8-2AECE3463749}">
      <dgm:prSet/>
      <dgm:spPr/>
      <dgm:t>
        <a:bodyPr/>
        <a:lstStyle/>
        <a:p>
          <a:endParaRPr lang="fr-FR"/>
        </a:p>
      </dgm:t>
    </dgm:pt>
    <dgm:pt modelId="{7A40BE3B-673B-465A-84BF-80DE16816F88}">
      <dgm:prSet phldrT="[Texte]" custT="1"/>
      <dgm:spPr>
        <a:scene3d>
          <a:camera prst="orthographicFront"/>
          <a:lightRig rig="threePt" dir="t"/>
        </a:scene3d>
        <a:sp3d>
          <a:bevelT/>
        </a:sp3d>
      </dgm:spPr>
      <dgm:t>
        <a:bodyPr/>
        <a:lstStyle/>
        <a:p>
          <a:pPr algn="just"/>
          <a:r>
            <a:rPr lang="fr-FR" sz="1400" dirty="0">
              <a:latin typeface="+mj-lt"/>
            </a:rPr>
            <a:t>Eventuellement sur d’autres frais médicaux ou paramédicaux : médecines douces, traitements ou prothèses non reconnues par la sécurité sociale...</a:t>
          </a:r>
        </a:p>
      </dgm:t>
    </dgm:pt>
    <dgm:pt modelId="{6548DFE1-1BD2-4D74-8FF4-1A1B28638DB0}" type="parTrans" cxnId="{C4FEB77A-DB55-4E42-87B1-3EB17CA1B5D1}">
      <dgm:prSet/>
      <dgm:spPr/>
      <dgm:t>
        <a:bodyPr/>
        <a:lstStyle/>
        <a:p>
          <a:endParaRPr lang="fr-FR"/>
        </a:p>
      </dgm:t>
    </dgm:pt>
    <dgm:pt modelId="{9FD9100F-A784-43F1-AE64-5A97951293FB}" type="sibTrans" cxnId="{C4FEB77A-DB55-4E42-87B1-3EB17CA1B5D1}">
      <dgm:prSet/>
      <dgm:spPr/>
      <dgm:t>
        <a:bodyPr/>
        <a:lstStyle/>
        <a:p>
          <a:endParaRPr lang="fr-FR"/>
        </a:p>
      </dgm:t>
    </dgm:pt>
    <dgm:pt modelId="{AD2D660F-948C-48CF-88E0-67E093FBBC05}">
      <dgm:prSet phldrT="[Texte]" custT="1">
        <dgm:style>
          <a:lnRef idx="0">
            <a:schemeClr val="accent3"/>
          </a:lnRef>
          <a:fillRef idx="3">
            <a:schemeClr val="accent3"/>
          </a:fillRef>
          <a:effectRef idx="3">
            <a:schemeClr val="accent3"/>
          </a:effectRef>
          <a:fontRef idx="minor">
            <a:schemeClr val="lt1"/>
          </a:fontRef>
        </dgm:style>
      </dgm:prSet>
      <dgm:spPr/>
      <dgm:t>
        <a:bodyPr/>
        <a:lstStyle/>
        <a:p>
          <a:pPr algn="just"/>
          <a:r>
            <a:rPr lang="fr-FR" sz="1400" dirty="0">
              <a:latin typeface="+mj-lt"/>
            </a:rPr>
            <a:t>Sur les frais médicaux courants : médecin, pharmacie, laboratoire…</a:t>
          </a:r>
        </a:p>
      </dgm:t>
    </dgm:pt>
    <dgm:pt modelId="{DCD51299-1EA6-4BF3-B96A-6ACA33AE3DBF}" type="parTrans" cxnId="{070F67F1-E91F-4CC6-BC8B-1B93B06D29DD}">
      <dgm:prSet/>
      <dgm:spPr/>
      <dgm:t>
        <a:bodyPr/>
        <a:lstStyle/>
        <a:p>
          <a:endParaRPr lang="fr-FR"/>
        </a:p>
      </dgm:t>
    </dgm:pt>
    <dgm:pt modelId="{13FE75AF-FDD5-454F-ACF5-539313D06136}" type="sibTrans" cxnId="{070F67F1-E91F-4CC6-BC8B-1B93B06D29DD}">
      <dgm:prSet/>
      <dgm:spPr/>
      <dgm:t>
        <a:bodyPr/>
        <a:lstStyle/>
        <a:p>
          <a:endParaRPr lang="fr-FR"/>
        </a:p>
      </dgm:t>
    </dgm:pt>
    <dgm:pt modelId="{E21F4330-F4F5-4ED1-9572-0F387FE228DC}" type="pres">
      <dgm:prSet presAssocID="{C08213E4-DC0B-42BE-B936-2518A6D9F449}" presName="linear" presStyleCnt="0">
        <dgm:presLayoutVars>
          <dgm:dir/>
          <dgm:animLvl val="lvl"/>
          <dgm:resizeHandles val="exact"/>
        </dgm:presLayoutVars>
      </dgm:prSet>
      <dgm:spPr/>
    </dgm:pt>
    <dgm:pt modelId="{43725ED9-D39F-42EC-8E31-69E965CDFFD8}" type="pres">
      <dgm:prSet presAssocID="{AD2D660F-948C-48CF-88E0-67E093FBBC05}" presName="parentLin" presStyleCnt="0"/>
      <dgm:spPr/>
    </dgm:pt>
    <dgm:pt modelId="{4AF67578-D4D8-4343-800D-6F565FE52894}" type="pres">
      <dgm:prSet presAssocID="{AD2D660F-948C-48CF-88E0-67E093FBBC05}" presName="parentLeftMargin" presStyleLbl="node1" presStyleIdx="0" presStyleCnt="4"/>
      <dgm:spPr/>
    </dgm:pt>
    <dgm:pt modelId="{1C28525D-78E6-4FD5-9C21-EFEB1D9709B8}" type="pres">
      <dgm:prSet presAssocID="{AD2D660F-948C-48CF-88E0-67E093FBBC05}" presName="parentText" presStyleLbl="node1" presStyleIdx="0" presStyleCnt="4" custScaleY="235415">
        <dgm:presLayoutVars>
          <dgm:chMax val="0"/>
          <dgm:bulletEnabled val="1"/>
        </dgm:presLayoutVars>
      </dgm:prSet>
      <dgm:spPr/>
    </dgm:pt>
    <dgm:pt modelId="{684BD04B-7634-445E-ABA4-10B739B577C1}" type="pres">
      <dgm:prSet presAssocID="{AD2D660F-948C-48CF-88E0-67E093FBBC05}" presName="negativeSpace" presStyleCnt="0"/>
      <dgm:spPr/>
    </dgm:pt>
    <dgm:pt modelId="{0BCB5726-78A6-45C7-A084-30CBBD50FCE2}" type="pres">
      <dgm:prSet presAssocID="{AD2D660F-948C-48CF-88E0-67E093FBBC05}" presName="childText" presStyleLbl="conFgAcc1" presStyleIdx="0" presStyleCnt="4" custScaleY="269884">
        <dgm:presLayoutVars>
          <dgm:bulletEnabled val="1"/>
        </dgm:presLayoutVars>
        <dgm:style>
          <a:lnRef idx="2">
            <a:schemeClr val="accent3"/>
          </a:lnRef>
          <a:fillRef idx="1">
            <a:schemeClr val="lt1"/>
          </a:fillRef>
          <a:effectRef idx="0">
            <a:schemeClr val="accent3"/>
          </a:effectRef>
          <a:fontRef idx="minor">
            <a:schemeClr val="dk1"/>
          </a:fontRef>
        </dgm:style>
      </dgm:prSet>
      <dgm:spPr/>
    </dgm:pt>
    <dgm:pt modelId="{14E8B853-8FEA-496A-BAE5-B2774D841FE3}" type="pres">
      <dgm:prSet presAssocID="{13FE75AF-FDD5-454F-ACF5-539313D06136}" presName="spaceBetweenRectangles" presStyleCnt="0"/>
      <dgm:spPr/>
    </dgm:pt>
    <dgm:pt modelId="{A9C80C9F-4CDF-4F38-89A4-7F824D403EBB}" type="pres">
      <dgm:prSet presAssocID="{915083D8-BCCC-4784-A7A4-FD0670BA245A}" presName="parentLin" presStyleCnt="0"/>
      <dgm:spPr/>
    </dgm:pt>
    <dgm:pt modelId="{13D06ED2-8FE2-4C6F-B8D8-74ADB3597406}" type="pres">
      <dgm:prSet presAssocID="{915083D8-BCCC-4784-A7A4-FD0670BA245A}" presName="parentLeftMargin" presStyleLbl="node1" presStyleIdx="0" presStyleCnt="4"/>
      <dgm:spPr/>
    </dgm:pt>
    <dgm:pt modelId="{3835515B-D2E9-4C78-9564-FBDCB0AB8285}" type="pres">
      <dgm:prSet presAssocID="{915083D8-BCCC-4784-A7A4-FD0670BA245A}" presName="parentText" presStyleLbl="node1" presStyleIdx="1" presStyleCnt="4" custScaleY="190075">
        <dgm:presLayoutVars>
          <dgm:chMax val="0"/>
          <dgm:bulletEnabled val="1"/>
        </dgm:presLayoutVars>
      </dgm:prSet>
      <dgm:spPr/>
    </dgm:pt>
    <dgm:pt modelId="{2BF806A1-50CA-4263-8ABE-9E0F82A79208}" type="pres">
      <dgm:prSet presAssocID="{915083D8-BCCC-4784-A7A4-FD0670BA245A}" presName="negativeSpace" presStyleCnt="0"/>
      <dgm:spPr/>
    </dgm:pt>
    <dgm:pt modelId="{1DA553F2-82D2-471D-AFF2-04DB69E69FAF}" type="pres">
      <dgm:prSet presAssocID="{915083D8-BCCC-4784-A7A4-FD0670BA245A}" presName="childText" presStyleLbl="conFgAcc1" presStyleIdx="1" presStyleCnt="4" custScaleY="227189">
        <dgm:presLayoutVars>
          <dgm:bulletEnabled val="1"/>
        </dgm:presLayoutVars>
        <dgm:style>
          <a:lnRef idx="2">
            <a:schemeClr val="accent3"/>
          </a:lnRef>
          <a:fillRef idx="1">
            <a:schemeClr val="lt1"/>
          </a:fillRef>
          <a:effectRef idx="0">
            <a:schemeClr val="accent3"/>
          </a:effectRef>
          <a:fontRef idx="minor">
            <a:schemeClr val="dk1"/>
          </a:fontRef>
        </dgm:style>
      </dgm:prSet>
      <dgm:spPr/>
    </dgm:pt>
    <dgm:pt modelId="{D53447B2-1693-4F26-9C33-188CEB648436}" type="pres">
      <dgm:prSet presAssocID="{236383DF-15FE-413E-886D-E20A1C34FB15}" presName="spaceBetweenRectangles" presStyleCnt="0"/>
      <dgm:spPr/>
    </dgm:pt>
    <dgm:pt modelId="{1924E771-59C6-4316-9FC6-74E391BA7704}" type="pres">
      <dgm:prSet presAssocID="{30E0820B-9AEE-402C-A3B9-0D385A6294DF}" presName="parentLin" presStyleCnt="0"/>
      <dgm:spPr/>
    </dgm:pt>
    <dgm:pt modelId="{34939A8B-4EA8-4249-9769-8DC3865425E8}" type="pres">
      <dgm:prSet presAssocID="{30E0820B-9AEE-402C-A3B9-0D385A6294DF}" presName="parentLeftMargin" presStyleLbl="node1" presStyleIdx="1" presStyleCnt="4"/>
      <dgm:spPr/>
    </dgm:pt>
    <dgm:pt modelId="{B9B41769-7B4C-4EE2-89B8-9070079AF276}" type="pres">
      <dgm:prSet presAssocID="{30E0820B-9AEE-402C-A3B9-0D385A6294DF}" presName="parentText" presStyleLbl="node1" presStyleIdx="2" presStyleCnt="4" custScaleY="246769">
        <dgm:presLayoutVars>
          <dgm:chMax val="0"/>
          <dgm:bulletEnabled val="1"/>
        </dgm:presLayoutVars>
      </dgm:prSet>
      <dgm:spPr/>
    </dgm:pt>
    <dgm:pt modelId="{A98C623F-2C0F-4245-B392-B5F185F5B8EF}" type="pres">
      <dgm:prSet presAssocID="{30E0820B-9AEE-402C-A3B9-0D385A6294DF}" presName="negativeSpace" presStyleCnt="0"/>
      <dgm:spPr/>
    </dgm:pt>
    <dgm:pt modelId="{3AC7832B-F1DA-46D0-B156-BE7B5746736A}" type="pres">
      <dgm:prSet presAssocID="{30E0820B-9AEE-402C-A3B9-0D385A6294DF}" presName="childText" presStyleLbl="conFgAcc1" presStyleIdx="2" presStyleCnt="4" custScaleY="205841">
        <dgm:presLayoutVars>
          <dgm:bulletEnabled val="1"/>
        </dgm:presLayoutVars>
        <dgm:style>
          <a:lnRef idx="2">
            <a:schemeClr val="accent3"/>
          </a:lnRef>
          <a:fillRef idx="1">
            <a:schemeClr val="lt1"/>
          </a:fillRef>
          <a:effectRef idx="0">
            <a:schemeClr val="accent3"/>
          </a:effectRef>
          <a:fontRef idx="minor">
            <a:schemeClr val="dk1"/>
          </a:fontRef>
        </dgm:style>
      </dgm:prSet>
      <dgm:spPr/>
    </dgm:pt>
    <dgm:pt modelId="{7BCDAF91-A2B2-47F6-A218-1E680A3B3C61}" type="pres">
      <dgm:prSet presAssocID="{76ED77D3-0768-4C89-AA0F-CFD97B000136}" presName="spaceBetweenRectangles" presStyleCnt="0"/>
      <dgm:spPr/>
    </dgm:pt>
    <dgm:pt modelId="{9CB0F88C-6307-4305-8F01-32F61834FED3}" type="pres">
      <dgm:prSet presAssocID="{7A40BE3B-673B-465A-84BF-80DE16816F88}" presName="parentLin" presStyleCnt="0"/>
      <dgm:spPr/>
    </dgm:pt>
    <dgm:pt modelId="{3FD30979-8A4C-4DFE-8F38-989283D5E3EC}" type="pres">
      <dgm:prSet presAssocID="{7A40BE3B-673B-465A-84BF-80DE16816F88}" presName="parentLeftMargin" presStyleLbl="node1" presStyleIdx="2" presStyleCnt="4"/>
      <dgm:spPr/>
    </dgm:pt>
    <dgm:pt modelId="{69BF98E3-9AEA-46FE-89BD-365B6C55D365}" type="pres">
      <dgm:prSet presAssocID="{7A40BE3B-673B-465A-84BF-80DE16816F88}" presName="parentText" presStyleLbl="node1" presStyleIdx="3" presStyleCnt="4" custScaleY="308599">
        <dgm:presLayoutVars>
          <dgm:chMax val="0"/>
          <dgm:bulletEnabled val="1"/>
        </dgm:presLayoutVars>
      </dgm:prSet>
      <dgm:spPr/>
    </dgm:pt>
    <dgm:pt modelId="{4EC602A9-86DE-4E06-8C4C-94EE8EB09EB2}" type="pres">
      <dgm:prSet presAssocID="{7A40BE3B-673B-465A-84BF-80DE16816F88}" presName="negativeSpace" presStyleCnt="0"/>
      <dgm:spPr/>
    </dgm:pt>
    <dgm:pt modelId="{5E7CB94C-036B-4225-A586-4662681542EB}" type="pres">
      <dgm:prSet presAssocID="{7A40BE3B-673B-465A-84BF-80DE16816F88}" presName="childText" presStyleLbl="conFgAcc1" presStyleIdx="3" presStyleCnt="4" custScaleY="226917">
        <dgm:presLayoutVars>
          <dgm:bulletEnabled val="1"/>
        </dgm:presLayoutVars>
        <dgm:style>
          <a:lnRef idx="2">
            <a:schemeClr val="accent3"/>
          </a:lnRef>
          <a:fillRef idx="1">
            <a:schemeClr val="lt1"/>
          </a:fillRef>
          <a:effectRef idx="0">
            <a:schemeClr val="accent3"/>
          </a:effectRef>
          <a:fontRef idx="minor">
            <a:schemeClr val="dk1"/>
          </a:fontRef>
        </dgm:style>
      </dgm:prSet>
      <dgm:spPr/>
    </dgm:pt>
  </dgm:ptLst>
  <dgm:cxnLst>
    <dgm:cxn modelId="{C2659D09-0380-432B-B923-811B0C0D7A73}" type="presOf" srcId="{30E0820B-9AEE-402C-A3B9-0D385A6294DF}" destId="{34939A8B-4EA8-4249-9769-8DC3865425E8}" srcOrd="0" destOrd="0" presId="urn:microsoft.com/office/officeart/2005/8/layout/list1"/>
    <dgm:cxn modelId="{9C643713-4B31-4E34-ACF0-FDC5CBC50520}" type="presOf" srcId="{7A40BE3B-673B-465A-84BF-80DE16816F88}" destId="{69BF98E3-9AEA-46FE-89BD-365B6C55D365}" srcOrd="1" destOrd="0" presId="urn:microsoft.com/office/officeart/2005/8/layout/list1"/>
    <dgm:cxn modelId="{DDC57914-DF00-4C64-8F4B-06D38DEBDEE0}" type="presOf" srcId="{7A40BE3B-673B-465A-84BF-80DE16816F88}" destId="{3FD30979-8A4C-4DFE-8F38-989283D5E3EC}" srcOrd="0" destOrd="0" presId="urn:microsoft.com/office/officeart/2005/8/layout/list1"/>
    <dgm:cxn modelId="{87779528-EAF9-4021-B5A8-2AECE3463749}" srcId="{C08213E4-DC0B-42BE-B936-2518A6D9F449}" destId="{30E0820B-9AEE-402C-A3B9-0D385A6294DF}" srcOrd="2" destOrd="0" parTransId="{92F5531B-14C7-4DFF-A6A9-5DE71B679BB4}" sibTransId="{76ED77D3-0768-4C89-AA0F-CFD97B000136}"/>
    <dgm:cxn modelId="{DF6DF467-31B8-4F7A-9BBE-426E01430278}" type="presOf" srcId="{915083D8-BCCC-4784-A7A4-FD0670BA245A}" destId="{3835515B-D2E9-4C78-9564-FBDCB0AB8285}" srcOrd="1" destOrd="0" presId="urn:microsoft.com/office/officeart/2005/8/layout/list1"/>
    <dgm:cxn modelId="{C4FEB77A-DB55-4E42-87B1-3EB17CA1B5D1}" srcId="{C08213E4-DC0B-42BE-B936-2518A6D9F449}" destId="{7A40BE3B-673B-465A-84BF-80DE16816F88}" srcOrd="3" destOrd="0" parTransId="{6548DFE1-1BD2-4D74-8FF4-1A1B28638DB0}" sibTransId="{9FD9100F-A784-43F1-AE64-5A97951293FB}"/>
    <dgm:cxn modelId="{4983D7A2-E56A-43D4-A00C-D0749C81A785}" type="presOf" srcId="{C08213E4-DC0B-42BE-B936-2518A6D9F449}" destId="{E21F4330-F4F5-4ED1-9572-0F387FE228DC}" srcOrd="0" destOrd="0" presId="urn:microsoft.com/office/officeart/2005/8/layout/list1"/>
    <dgm:cxn modelId="{07FF11A7-8D36-4273-8EDD-D828D1831CD1}" type="presOf" srcId="{AD2D660F-948C-48CF-88E0-67E093FBBC05}" destId="{1C28525D-78E6-4FD5-9C21-EFEB1D9709B8}" srcOrd="1" destOrd="0" presId="urn:microsoft.com/office/officeart/2005/8/layout/list1"/>
    <dgm:cxn modelId="{B2883FB1-097B-4075-9490-5370EEA5F9B9}" type="presOf" srcId="{30E0820B-9AEE-402C-A3B9-0D385A6294DF}" destId="{B9B41769-7B4C-4EE2-89B8-9070079AF276}" srcOrd="1" destOrd="0" presId="urn:microsoft.com/office/officeart/2005/8/layout/list1"/>
    <dgm:cxn modelId="{C6D5DBBD-C87A-4B87-8F21-1AF5D55D56EE}" srcId="{C08213E4-DC0B-42BE-B936-2518A6D9F449}" destId="{915083D8-BCCC-4784-A7A4-FD0670BA245A}" srcOrd="1" destOrd="0" parTransId="{230A7FF6-58F5-423E-AFFD-E5E72E93C124}" sibTransId="{236383DF-15FE-413E-886D-E20A1C34FB15}"/>
    <dgm:cxn modelId="{510886E8-B8A0-4106-8C55-AA3E3CFE1880}" type="presOf" srcId="{915083D8-BCCC-4784-A7A4-FD0670BA245A}" destId="{13D06ED2-8FE2-4C6F-B8D8-74ADB3597406}" srcOrd="0" destOrd="0" presId="urn:microsoft.com/office/officeart/2005/8/layout/list1"/>
    <dgm:cxn modelId="{F25647EA-5F38-4994-88CC-6178F03C80B5}" type="presOf" srcId="{AD2D660F-948C-48CF-88E0-67E093FBBC05}" destId="{4AF67578-D4D8-4343-800D-6F565FE52894}" srcOrd="0" destOrd="0" presId="urn:microsoft.com/office/officeart/2005/8/layout/list1"/>
    <dgm:cxn modelId="{070F67F1-E91F-4CC6-BC8B-1B93B06D29DD}" srcId="{C08213E4-DC0B-42BE-B936-2518A6D9F449}" destId="{AD2D660F-948C-48CF-88E0-67E093FBBC05}" srcOrd="0" destOrd="0" parTransId="{DCD51299-1EA6-4BF3-B96A-6ACA33AE3DBF}" sibTransId="{13FE75AF-FDD5-454F-ACF5-539313D06136}"/>
    <dgm:cxn modelId="{DDCD0608-3AD0-47C4-B569-C90605CC13FF}" type="presParOf" srcId="{E21F4330-F4F5-4ED1-9572-0F387FE228DC}" destId="{43725ED9-D39F-42EC-8E31-69E965CDFFD8}" srcOrd="0" destOrd="0" presId="urn:microsoft.com/office/officeart/2005/8/layout/list1"/>
    <dgm:cxn modelId="{658A39B2-1F53-422B-9696-C0B4C44F4178}" type="presParOf" srcId="{43725ED9-D39F-42EC-8E31-69E965CDFFD8}" destId="{4AF67578-D4D8-4343-800D-6F565FE52894}" srcOrd="0" destOrd="0" presId="urn:microsoft.com/office/officeart/2005/8/layout/list1"/>
    <dgm:cxn modelId="{87331AF3-7F10-47E1-9CDE-B18AC5D8D786}" type="presParOf" srcId="{43725ED9-D39F-42EC-8E31-69E965CDFFD8}" destId="{1C28525D-78E6-4FD5-9C21-EFEB1D9709B8}" srcOrd="1" destOrd="0" presId="urn:microsoft.com/office/officeart/2005/8/layout/list1"/>
    <dgm:cxn modelId="{70B7344F-4631-45BC-8838-D476CABE568F}" type="presParOf" srcId="{E21F4330-F4F5-4ED1-9572-0F387FE228DC}" destId="{684BD04B-7634-445E-ABA4-10B739B577C1}" srcOrd="1" destOrd="0" presId="urn:microsoft.com/office/officeart/2005/8/layout/list1"/>
    <dgm:cxn modelId="{C2DB847C-5178-4369-B5E7-95C26B301C62}" type="presParOf" srcId="{E21F4330-F4F5-4ED1-9572-0F387FE228DC}" destId="{0BCB5726-78A6-45C7-A084-30CBBD50FCE2}" srcOrd="2" destOrd="0" presId="urn:microsoft.com/office/officeart/2005/8/layout/list1"/>
    <dgm:cxn modelId="{D8317117-A377-480B-8559-040E3277BC0E}" type="presParOf" srcId="{E21F4330-F4F5-4ED1-9572-0F387FE228DC}" destId="{14E8B853-8FEA-496A-BAE5-B2774D841FE3}" srcOrd="3" destOrd="0" presId="urn:microsoft.com/office/officeart/2005/8/layout/list1"/>
    <dgm:cxn modelId="{F0F3FE75-280E-43C7-A735-FA879F0247FF}" type="presParOf" srcId="{E21F4330-F4F5-4ED1-9572-0F387FE228DC}" destId="{A9C80C9F-4CDF-4F38-89A4-7F824D403EBB}" srcOrd="4" destOrd="0" presId="urn:microsoft.com/office/officeart/2005/8/layout/list1"/>
    <dgm:cxn modelId="{CE29AD53-5CCD-4942-9AF9-7B75BB022614}" type="presParOf" srcId="{A9C80C9F-4CDF-4F38-89A4-7F824D403EBB}" destId="{13D06ED2-8FE2-4C6F-B8D8-74ADB3597406}" srcOrd="0" destOrd="0" presId="urn:microsoft.com/office/officeart/2005/8/layout/list1"/>
    <dgm:cxn modelId="{D1793129-ADC9-4E44-A2FA-7F16596D87F3}" type="presParOf" srcId="{A9C80C9F-4CDF-4F38-89A4-7F824D403EBB}" destId="{3835515B-D2E9-4C78-9564-FBDCB0AB8285}" srcOrd="1" destOrd="0" presId="urn:microsoft.com/office/officeart/2005/8/layout/list1"/>
    <dgm:cxn modelId="{F2DDA560-83C1-48B5-BE35-73A1E82F65FF}" type="presParOf" srcId="{E21F4330-F4F5-4ED1-9572-0F387FE228DC}" destId="{2BF806A1-50CA-4263-8ABE-9E0F82A79208}" srcOrd="5" destOrd="0" presId="urn:microsoft.com/office/officeart/2005/8/layout/list1"/>
    <dgm:cxn modelId="{5C372E60-CBC4-44C9-BBBB-F1AE26BCF20A}" type="presParOf" srcId="{E21F4330-F4F5-4ED1-9572-0F387FE228DC}" destId="{1DA553F2-82D2-471D-AFF2-04DB69E69FAF}" srcOrd="6" destOrd="0" presId="urn:microsoft.com/office/officeart/2005/8/layout/list1"/>
    <dgm:cxn modelId="{683D16C9-9649-4485-92F7-19778167821C}" type="presParOf" srcId="{E21F4330-F4F5-4ED1-9572-0F387FE228DC}" destId="{D53447B2-1693-4F26-9C33-188CEB648436}" srcOrd="7" destOrd="0" presId="urn:microsoft.com/office/officeart/2005/8/layout/list1"/>
    <dgm:cxn modelId="{D5AEDFBA-479B-487B-AE0D-5B1818EA1241}" type="presParOf" srcId="{E21F4330-F4F5-4ED1-9572-0F387FE228DC}" destId="{1924E771-59C6-4316-9FC6-74E391BA7704}" srcOrd="8" destOrd="0" presId="urn:microsoft.com/office/officeart/2005/8/layout/list1"/>
    <dgm:cxn modelId="{751AF023-623B-49F8-BCCE-C63F6C9CBE01}" type="presParOf" srcId="{1924E771-59C6-4316-9FC6-74E391BA7704}" destId="{34939A8B-4EA8-4249-9769-8DC3865425E8}" srcOrd="0" destOrd="0" presId="urn:microsoft.com/office/officeart/2005/8/layout/list1"/>
    <dgm:cxn modelId="{8E9F2E49-7120-49E7-9C69-31B8830654B2}" type="presParOf" srcId="{1924E771-59C6-4316-9FC6-74E391BA7704}" destId="{B9B41769-7B4C-4EE2-89B8-9070079AF276}" srcOrd="1" destOrd="0" presId="urn:microsoft.com/office/officeart/2005/8/layout/list1"/>
    <dgm:cxn modelId="{FD891BEF-DDF8-4933-AE6B-0A0DDAD5195F}" type="presParOf" srcId="{E21F4330-F4F5-4ED1-9572-0F387FE228DC}" destId="{A98C623F-2C0F-4245-B392-B5F185F5B8EF}" srcOrd="9" destOrd="0" presId="urn:microsoft.com/office/officeart/2005/8/layout/list1"/>
    <dgm:cxn modelId="{786DBED1-C009-4A91-AD6C-45981B9D9E4D}" type="presParOf" srcId="{E21F4330-F4F5-4ED1-9572-0F387FE228DC}" destId="{3AC7832B-F1DA-46D0-B156-BE7B5746736A}" srcOrd="10" destOrd="0" presId="urn:microsoft.com/office/officeart/2005/8/layout/list1"/>
    <dgm:cxn modelId="{A45060C1-8422-4DF4-8D01-CDB111CCCBCC}" type="presParOf" srcId="{E21F4330-F4F5-4ED1-9572-0F387FE228DC}" destId="{7BCDAF91-A2B2-47F6-A218-1E680A3B3C61}" srcOrd="11" destOrd="0" presId="urn:microsoft.com/office/officeart/2005/8/layout/list1"/>
    <dgm:cxn modelId="{153EB987-A38D-48FF-86A9-76D7F5DCCC15}" type="presParOf" srcId="{E21F4330-F4F5-4ED1-9572-0F387FE228DC}" destId="{9CB0F88C-6307-4305-8F01-32F61834FED3}" srcOrd="12" destOrd="0" presId="urn:microsoft.com/office/officeart/2005/8/layout/list1"/>
    <dgm:cxn modelId="{DBDC11C7-71C5-4649-8CCE-77B7314A67C2}" type="presParOf" srcId="{9CB0F88C-6307-4305-8F01-32F61834FED3}" destId="{3FD30979-8A4C-4DFE-8F38-989283D5E3EC}" srcOrd="0" destOrd="0" presId="urn:microsoft.com/office/officeart/2005/8/layout/list1"/>
    <dgm:cxn modelId="{CFEA33E7-9384-437E-B57F-E30355997DE8}" type="presParOf" srcId="{9CB0F88C-6307-4305-8F01-32F61834FED3}" destId="{69BF98E3-9AEA-46FE-89BD-365B6C55D365}" srcOrd="1" destOrd="0" presId="urn:microsoft.com/office/officeart/2005/8/layout/list1"/>
    <dgm:cxn modelId="{9B654D61-9EC2-4135-9300-2398B186F382}" type="presParOf" srcId="{E21F4330-F4F5-4ED1-9572-0F387FE228DC}" destId="{4EC602A9-86DE-4E06-8C4C-94EE8EB09EB2}" srcOrd="13" destOrd="0" presId="urn:microsoft.com/office/officeart/2005/8/layout/list1"/>
    <dgm:cxn modelId="{C0E831C2-A164-452E-A86C-B7B9B5A68CB9}" type="presParOf" srcId="{E21F4330-F4F5-4ED1-9572-0F387FE228DC}" destId="{5E7CB94C-036B-4225-A586-4662681542EB}"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1FC4F0E-B4C5-48E8-8872-27C7F3881A7D}" type="doc">
      <dgm:prSet loTypeId="urn:microsoft.com/office/officeart/2005/8/layout/hierarchy3" loCatId="list" qsTypeId="urn:microsoft.com/office/officeart/2005/8/quickstyle/simple5" qsCatId="simple" csTypeId="urn:microsoft.com/office/officeart/2005/8/colors/accent6_2" csCatId="accent6" phldr="1"/>
      <dgm:spPr/>
      <dgm:t>
        <a:bodyPr/>
        <a:lstStyle/>
        <a:p>
          <a:endParaRPr lang="fr-FR"/>
        </a:p>
      </dgm:t>
    </dgm:pt>
    <dgm:pt modelId="{BF47A7E7-0FF2-430D-9F3E-06D8795F3806}">
      <dgm:prSet phldrT="[Texte]"/>
      <dgm:spPr/>
      <dgm:t>
        <a:bodyPr/>
        <a:lstStyle/>
        <a:p>
          <a:r>
            <a:rPr lang="fr-FR" dirty="0">
              <a:latin typeface="Futura Md BT" panose="020B0802020204020204" pitchFamily="34" charset="0"/>
            </a:rPr>
            <a:t>Risque</a:t>
          </a:r>
        </a:p>
        <a:p>
          <a:r>
            <a:rPr lang="fr-FR" dirty="0">
              <a:latin typeface="Futura Md BT" panose="020B0802020204020204" pitchFamily="34" charset="0"/>
            </a:rPr>
            <a:t>prévoyance</a:t>
          </a:r>
        </a:p>
      </dgm:t>
    </dgm:pt>
    <dgm:pt modelId="{82A1D9CB-86E3-4484-80B4-19E26125337E}" type="parTrans" cxnId="{B2751531-53DC-45D6-9DA1-EA845FB6EA03}">
      <dgm:prSet/>
      <dgm:spPr/>
      <dgm:t>
        <a:bodyPr/>
        <a:lstStyle/>
        <a:p>
          <a:endParaRPr lang="fr-FR"/>
        </a:p>
      </dgm:t>
    </dgm:pt>
    <dgm:pt modelId="{C93143C1-48D3-461E-AA5E-506FD2F955EC}" type="sibTrans" cxnId="{B2751531-53DC-45D6-9DA1-EA845FB6EA03}">
      <dgm:prSet/>
      <dgm:spPr/>
      <dgm:t>
        <a:bodyPr/>
        <a:lstStyle/>
        <a:p>
          <a:endParaRPr lang="fr-FR"/>
        </a:p>
      </dgm:t>
    </dgm:pt>
    <dgm:pt modelId="{BBBD2C9B-9ABF-42C5-A87A-BF49428F4FEF}">
      <dgm:prSet phldrT="[Texte]" custT="1"/>
      <dgm:spPr/>
      <dgm:t>
        <a:bodyPr/>
        <a:lstStyle/>
        <a:p>
          <a:r>
            <a:rPr lang="fr-FR" sz="1400" dirty="0">
              <a:latin typeface="+mj-lt"/>
            </a:rPr>
            <a:t>Participation : </a:t>
          </a:r>
        </a:p>
        <a:p>
          <a:r>
            <a:rPr lang="fr-FR" sz="1400" dirty="0">
              <a:latin typeface="+mj-lt"/>
            </a:rPr>
            <a:t>oui/non</a:t>
          </a:r>
        </a:p>
      </dgm:t>
    </dgm:pt>
    <dgm:pt modelId="{10609EA6-F1AC-477E-9325-187982F46B6E}" type="parTrans" cxnId="{DA00809C-1358-4D8E-A5C5-DA93DAD32E9F}">
      <dgm:prSet/>
      <dgm:spPr/>
      <dgm:t>
        <a:bodyPr/>
        <a:lstStyle/>
        <a:p>
          <a:endParaRPr lang="fr-FR"/>
        </a:p>
      </dgm:t>
    </dgm:pt>
    <dgm:pt modelId="{1807B6F8-8F80-4EA7-8EFE-ED2384EEA7B1}" type="sibTrans" cxnId="{DA00809C-1358-4D8E-A5C5-DA93DAD32E9F}">
      <dgm:prSet/>
      <dgm:spPr/>
      <dgm:t>
        <a:bodyPr/>
        <a:lstStyle/>
        <a:p>
          <a:endParaRPr lang="fr-FR"/>
        </a:p>
      </dgm:t>
    </dgm:pt>
    <dgm:pt modelId="{B7042F0B-4089-48BE-8995-45C01333B78D}">
      <dgm:prSet phldrT="[Texte]" custT="1"/>
      <dgm:spPr/>
      <dgm:t>
        <a:bodyPr/>
        <a:lstStyle/>
        <a:p>
          <a:r>
            <a:rPr lang="fr-FR" sz="1400" dirty="0">
              <a:latin typeface="+mj-lt"/>
            </a:rPr>
            <a:t>Montant de la participation</a:t>
          </a:r>
        </a:p>
        <a:p>
          <a:r>
            <a:rPr lang="fr-FR" sz="1400" dirty="0">
              <a:latin typeface="+mj-lt"/>
            </a:rPr>
            <a:t>(le cas échéant)</a:t>
          </a:r>
        </a:p>
      </dgm:t>
    </dgm:pt>
    <dgm:pt modelId="{EC9B0FD0-9F07-4568-A745-69A5C21FAFB5}" type="parTrans" cxnId="{DFE4A4F2-AFE3-4554-9A96-70241D746530}">
      <dgm:prSet/>
      <dgm:spPr/>
      <dgm:t>
        <a:bodyPr/>
        <a:lstStyle/>
        <a:p>
          <a:endParaRPr lang="fr-FR"/>
        </a:p>
      </dgm:t>
    </dgm:pt>
    <dgm:pt modelId="{CD2DE9E3-31CB-4A4A-85EB-6186E9DE87AE}" type="sibTrans" cxnId="{DFE4A4F2-AFE3-4554-9A96-70241D746530}">
      <dgm:prSet/>
      <dgm:spPr/>
      <dgm:t>
        <a:bodyPr/>
        <a:lstStyle/>
        <a:p>
          <a:endParaRPr lang="fr-FR"/>
        </a:p>
      </dgm:t>
    </dgm:pt>
    <dgm:pt modelId="{91AAA1DC-F4D8-46C9-A693-DC561D575280}">
      <dgm:prSet phldrT="[Texte]"/>
      <dgm:spPr/>
      <dgm:t>
        <a:bodyPr/>
        <a:lstStyle/>
        <a:p>
          <a:r>
            <a:rPr lang="fr-FR" dirty="0">
              <a:latin typeface="Futura Md BT" panose="020B0802020204020204" pitchFamily="34" charset="0"/>
            </a:rPr>
            <a:t>Risque </a:t>
          </a:r>
        </a:p>
        <a:p>
          <a:r>
            <a:rPr lang="fr-FR" dirty="0">
              <a:latin typeface="Futura Md BT" panose="020B0802020204020204" pitchFamily="34" charset="0"/>
            </a:rPr>
            <a:t>santé</a:t>
          </a:r>
        </a:p>
      </dgm:t>
    </dgm:pt>
    <dgm:pt modelId="{0D55B648-8BA5-46D2-B1C9-AB0B0A8E7A5D}" type="parTrans" cxnId="{865872C7-5ED2-4873-B1A9-2F5F8F621F26}">
      <dgm:prSet/>
      <dgm:spPr/>
      <dgm:t>
        <a:bodyPr/>
        <a:lstStyle/>
        <a:p>
          <a:endParaRPr lang="fr-FR"/>
        </a:p>
      </dgm:t>
    </dgm:pt>
    <dgm:pt modelId="{6535FCEF-582C-4C68-A7AC-EE6A5C3EE69D}" type="sibTrans" cxnId="{865872C7-5ED2-4873-B1A9-2F5F8F621F26}">
      <dgm:prSet/>
      <dgm:spPr/>
      <dgm:t>
        <a:bodyPr/>
        <a:lstStyle/>
        <a:p>
          <a:endParaRPr lang="fr-FR"/>
        </a:p>
      </dgm:t>
    </dgm:pt>
    <dgm:pt modelId="{932D5056-E11E-4988-BC1A-14C71FB15960}">
      <dgm:prSet phldrT="[Texte]" custT="1"/>
      <dgm:spPr/>
      <dgm:t>
        <a:bodyPr/>
        <a:lstStyle/>
        <a:p>
          <a:r>
            <a:rPr lang="fr-FR" sz="1400" dirty="0">
              <a:latin typeface="+mj-lt"/>
            </a:rPr>
            <a:t>Participation : </a:t>
          </a:r>
        </a:p>
        <a:p>
          <a:r>
            <a:rPr lang="fr-FR" sz="1400" dirty="0">
              <a:latin typeface="+mj-lt"/>
            </a:rPr>
            <a:t>oui/non</a:t>
          </a:r>
          <a:endParaRPr lang="fr-FR" sz="1400" dirty="0"/>
        </a:p>
      </dgm:t>
    </dgm:pt>
    <dgm:pt modelId="{F800DB4E-7A2B-471D-8D10-CB8D15C75355}" type="parTrans" cxnId="{8590D091-27A5-46BF-9770-CC3911E1EE3A}">
      <dgm:prSet/>
      <dgm:spPr/>
      <dgm:t>
        <a:bodyPr/>
        <a:lstStyle/>
        <a:p>
          <a:endParaRPr lang="fr-FR"/>
        </a:p>
      </dgm:t>
    </dgm:pt>
    <dgm:pt modelId="{90A9D61D-6707-41AE-892C-D024AB8BE2FD}" type="sibTrans" cxnId="{8590D091-27A5-46BF-9770-CC3911E1EE3A}">
      <dgm:prSet/>
      <dgm:spPr/>
      <dgm:t>
        <a:bodyPr/>
        <a:lstStyle/>
        <a:p>
          <a:endParaRPr lang="fr-FR"/>
        </a:p>
      </dgm:t>
    </dgm:pt>
    <dgm:pt modelId="{6CE6E8BD-2D6A-494C-AA8F-707BA73A8716}">
      <dgm:prSet phldrT="[Texte]" custT="1"/>
      <dgm:spPr/>
      <dgm:t>
        <a:bodyPr/>
        <a:lstStyle/>
        <a:p>
          <a:r>
            <a:rPr lang="fr-FR" sz="1400" dirty="0">
              <a:latin typeface="+mj-lt"/>
            </a:rPr>
            <a:t>Montant de la participation</a:t>
          </a:r>
        </a:p>
        <a:p>
          <a:r>
            <a:rPr lang="fr-FR" sz="1400" dirty="0">
              <a:latin typeface="+mj-lt"/>
            </a:rPr>
            <a:t>(le cas échéant)</a:t>
          </a:r>
          <a:endParaRPr lang="fr-FR" sz="1400" dirty="0"/>
        </a:p>
      </dgm:t>
    </dgm:pt>
    <dgm:pt modelId="{D02399E4-35AC-4965-B010-291B1E5647CE}" type="parTrans" cxnId="{1B90C625-0D4D-4ED7-8543-92D6D5B1EA9C}">
      <dgm:prSet/>
      <dgm:spPr/>
      <dgm:t>
        <a:bodyPr/>
        <a:lstStyle/>
        <a:p>
          <a:endParaRPr lang="fr-FR"/>
        </a:p>
      </dgm:t>
    </dgm:pt>
    <dgm:pt modelId="{4AA93EAD-D7E9-409C-A5E8-55F276E6C234}" type="sibTrans" cxnId="{1B90C625-0D4D-4ED7-8543-92D6D5B1EA9C}">
      <dgm:prSet/>
      <dgm:spPr/>
      <dgm:t>
        <a:bodyPr/>
        <a:lstStyle/>
        <a:p>
          <a:endParaRPr lang="fr-FR"/>
        </a:p>
      </dgm:t>
    </dgm:pt>
    <dgm:pt modelId="{9CB68610-B5E9-44CD-99D1-D18DC6F28EF0}">
      <dgm:prSet phldrT="[Texte]" custT="1"/>
      <dgm:spPr/>
      <dgm:t>
        <a:bodyPr/>
        <a:lstStyle/>
        <a:p>
          <a:r>
            <a:rPr lang="fr-FR" sz="1400" dirty="0">
              <a:latin typeface="+mj-lt"/>
            </a:rPr>
            <a:t>Type de contrat : individuel labellisé /convention de participation</a:t>
          </a:r>
        </a:p>
      </dgm:t>
    </dgm:pt>
    <dgm:pt modelId="{41B68A84-3655-44A6-B51C-D627851210E0}" type="parTrans" cxnId="{0876B294-574B-44CC-936E-0241B2CFA095}">
      <dgm:prSet/>
      <dgm:spPr/>
      <dgm:t>
        <a:bodyPr/>
        <a:lstStyle/>
        <a:p>
          <a:endParaRPr lang="fr-FR"/>
        </a:p>
      </dgm:t>
    </dgm:pt>
    <dgm:pt modelId="{3B94AD36-1B18-45FD-9FFD-6E824577D759}" type="sibTrans" cxnId="{0876B294-574B-44CC-936E-0241B2CFA095}">
      <dgm:prSet/>
      <dgm:spPr/>
      <dgm:t>
        <a:bodyPr/>
        <a:lstStyle/>
        <a:p>
          <a:endParaRPr lang="fr-FR"/>
        </a:p>
      </dgm:t>
    </dgm:pt>
    <dgm:pt modelId="{23752F64-3483-4EF2-8748-06FEA1EBFFAD}">
      <dgm:prSet phldrT="[Texte]" custT="1"/>
      <dgm:spPr/>
      <dgm:t>
        <a:bodyPr/>
        <a:lstStyle/>
        <a:p>
          <a:r>
            <a:rPr lang="fr-FR" sz="1400" dirty="0">
              <a:latin typeface="+mj-lt"/>
            </a:rPr>
            <a:t>Type de contrat : individuel labellisé / contrat collectif</a:t>
          </a:r>
        </a:p>
        <a:p>
          <a:r>
            <a:rPr lang="fr-FR" sz="1400" dirty="0">
              <a:latin typeface="+mj-lt"/>
            </a:rPr>
            <a:t>(le cas échéant)</a:t>
          </a:r>
        </a:p>
      </dgm:t>
    </dgm:pt>
    <dgm:pt modelId="{590C26B0-B1FA-4CAA-9F0B-D1C8B21FF9B3}" type="parTrans" cxnId="{CB4A093F-B409-4ADC-8ECE-6B231F0E5D77}">
      <dgm:prSet/>
      <dgm:spPr/>
      <dgm:t>
        <a:bodyPr/>
        <a:lstStyle/>
        <a:p>
          <a:endParaRPr lang="fr-FR"/>
        </a:p>
      </dgm:t>
    </dgm:pt>
    <dgm:pt modelId="{5EF71F13-7CF1-4BF9-9AF9-2A581A74687F}" type="sibTrans" cxnId="{CB4A093F-B409-4ADC-8ECE-6B231F0E5D77}">
      <dgm:prSet/>
      <dgm:spPr/>
      <dgm:t>
        <a:bodyPr/>
        <a:lstStyle/>
        <a:p>
          <a:endParaRPr lang="fr-FR"/>
        </a:p>
      </dgm:t>
    </dgm:pt>
    <dgm:pt modelId="{9A0D3A03-9458-4D3F-A5E1-4656A8BEF711}" type="pres">
      <dgm:prSet presAssocID="{11FC4F0E-B4C5-48E8-8872-27C7F3881A7D}" presName="diagram" presStyleCnt="0">
        <dgm:presLayoutVars>
          <dgm:chPref val="1"/>
          <dgm:dir/>
          <dgm:animOne val="branch"/>
          <dgm:animLvl val="lvl"/>
          <dgm:resizeHandles/>
        </dgm:presLayoutVars>
      </dgm:prSet>
      <dgm:spPr/>
    </dgm:pt>
    <dgm:pt modelId="{716FB94A-A93C-40E8-AD43-767F66F653CF}" type="pres">
      <dgm:prSet presAssocID="{BF47A7E7-0FF2-430D-9F3E-06D8795F3806}" presName="root" presStyleCnt="0"/>
      <dgm:spPr/>
    </dgm:pt>
    <dgm:pt modelId="{B89F0469-BDDB-4843-BF8A-3968DD15A3B7}" type="pres">
      <dgm:prSet presAssocID="{BF47A7E7-0FF2-430D-9F3E-06D8795F3806}" presName="rootComposite" presStyleCnt="0"/>
      <dgm:spPr/>
    </dgm:pt>
    <dgm:pt modelId="{63E8C0AF-00AC-4933-8121-14A0DED78EC5}" type="pres">
      <dgm:prSet presAssocID="{BF47A7E7-0FF2-430D-9F3E-06D8795F3806}" presName="rootText" presStyleLbl="node1" presStyleIdx="0" presStyleCnt="2" custScaleX="141858"/>
      <dgm:spPr/>
    </dgm:pt>
    <dgm:pt modelId="{9BD5C612-F4EE-4C9A-BD37-7DB5BB112071}" type="pres">
      <dgm:prSet presAssocID="{BF47A7E7-0FF2-430D-9F3E-06D8795F3806}" presName="rootConnector" presStyleLbl="node1" presStyleIdx="0" presStyleCnt="2"/>
      <dgm:spPr/>
    </dgm:pt>
    <dgm:pt modelId="{41D7F7DD-0443-45A0-BB9A-72210E0B2983}" type="pres">
      <dgm:prSet presAssocID="{BF47A7E7-0FF2-430D-9F3E-06D8795F3806}" presName="childShape" presStyleCnt="0"/>
      <dgm:spPr/>
    </dgm:pt>
    <dgm:pt modelId="{38D02C37-1447-4E94-B12E-36E3BAD4D7E8}" type="pres">
      <dgm:prSet presAssocID="{10609EA6-F1AC-477E-9325-187982F46B6E}" presName="Name13" presStyleLbl="parChTrans1D2" presStyleIdx="0" presStyleCnt="6"/>
      <dgm:spPr/>
    </dgm:pt>
    <dgm:pt modelId="{089E100C-5948-46A3-9D8A-82FA03346A40}" type="pres">
      <dgm:prSet presAssocID="{BBBD2C9B-9ABF-42C5-A87A-BF49428F4FEF}" presName="childText" presStyleLbl="bgAcc1" presStyleIdx="0" presStyleCnt="6" custScaleX="141858">
        <dgm:presLayoutVars>
          <dgm:bulletEnabled val="1"/>
        </dgm:presLayoutVars>
      </dgm:prSet>
      <dgm:spPr/>
    </dgm:pt>
    <dgm:pt modelId="{E4797520-4568-4E08-84EB-74F779FE00C8}" type="pres">
      <dgm:prSet presAssocID="{EC9B0FD0-9F07-4568-A745-69A5C21FAFB5}" presName="Name13" presStyleLbl="parChTrans1D2" presStyleIdx="1" presStyleCnt="6"/>
      <dgm:spPr/>
    </dgm:pt>
    <dgm:pt modelId="{DC261211-3AD0-494A-B38D-4B72C55DD07F}" type="pres">
      <dgm:prSet presAssocID="{B7042F0B-4089-48BE-8995-45C01333B78D}" presName="childText" presStyleLbl="bgAcc1" presStyleIdx="1" presStyleCnt="6" custScaleX="141858">
        <dgm:presLayoutVars>
          <dgm:bulletEnabled val="1"/>
        </dgm:presLayoutVars>
      </dgm:prSet>
      <dgm:spPr/>
    </dgm:pt>
    <dgm:pt modelId="{AB5F5969-CEBC-4E2F-A3B7-7194B3814092}" type="pres">
      <dgm:prSet presAssocID="{41B68A84-3655-44A6-B51C-D627851210E0}" presName="Name13" presStyleLbl="parChTrans1D2" presStyleIdx="2" presStyleCnt="6"/>
      <dgm:spPr/>
    </dgm:pt>
    <dgm:pt modelId="{D57346C5-07C6-479C-9FE3-06576B416BDC}" type="pres">
      <dgm:prSet presAssocID="{9CB68610-B5E9-44CD-99D1-D18DC6F28EF0}" presName="childText" presStyleLbl="bgAcc1" presStyleIdx="2" presStyleCnt="6" custScaleX="141858">
        <dgm:presLayoutVars>
          <dgm:bulletEnabled val="1"/>
        </dgm:presLayoutVars>
      </dgm:prSet>
      <dgm:spPr/>
    </dgm:pt>
    <dgm:pt modelId="{809A096D-1DA0-4E9A-BD81-29A56C230AA1}" type="pres">
      <dgm:prSet presAssocID="{91AAA1DC-F4D8-46C9-A693-DC561D575280}" presName="root" presStyleCnt="0"/>
      <dgm:spPr/>
    </dgm:pt>
    <dgm:pt modelId="{3939CAD9-7ECD-4E68-BC55-CB8BE29E1EE4}" type="pres">
      <dgm:prSet presAssocID="{91AAA1DC-F4D8-46C9-A693-DC561D575280}" presName="rootComposite" presStyleCnt="0"/>
      <dgm:spPr/>
    </dgm:pt>
    <dgm:pt modelId="{AB91C326-78EA-4F0A-AE52-49F1B4862575}" type="pres">
      <dgm:prSet presAssocID="{91AAA1DC-F4D8-46C9-A693-DC561D575280}" presName="rootText" presStyleLbl="node1" presStyleIdx="1" presStyleCnt="2" custScaleX="136592"/>
      <dgm:spPr/>
    </dgm:pt>
    <dgm:pt modelId="{FD50C4C6-1133-4990-9FE8-D3D2F33BE098}" type="pres">
      <dgm:prSet presAssocID="{91AAA1DC-F4D8-46C9-A693-DC561D575280}" presName="rootConnector" presStyleLbl="node1" presStyleIdx="1" presStyleCnt="2"/>
      <dgm:spPr/>
    </dgm:pt>
    <dgm:pt modelId="{35C71D09-F5E8-4425-A6C9-80FFDEC53F62}" type="pres">
      <dgm:prSet presAssocID="{91AAA1DC-F4D8-46C9-A693-DC561D575280}" presName="childShape" presStyleCnt="0"/>
      <dgm:spPr/>
    </dgm:pt>
    <dgm:pt modelId="{612BC4A3-1BAA-4FDE-A3E1-BF050106BE2E}" type="pres">
      <dgm:prSet presAssocID="{F800DB4E-7A2B-471D-8D10-CB8D15C75355}" presName="Name13" presStyleLbl="parChTrans1D2" presStyleIdx="3" presStyleCnt="6"/>
      <dgm:spPr/>
    </dgm:pt>
    <dgm:pt modelId="{B010D7C3-E54E-42A0-B33C-F44061F5DAE7}" type="pres">
      <dgm:prSet presAssocID="{932D5056-E11E-4988-BC1A-14C71FB15960}" presName="childText" presStyleLbl="bgAcc1" presStyleIdx="3" presStyleCnt="6" custScaleX="136592">
        <dgm:presLayoutVars>
          <dgm:bulletEnabled val="1"/>
        </dgm:presLayoutVars>
      </dgm:prSet>
      <dgm:spPr/>
    </dgm:pt>
    <dgm:pt modelId="{1800366A-26AC-47D0-846C-4664E7CEB90C}" type="pres">
      <dgm:prSet presAssocID="{D02399E4-35AC-4965-B010-291B1E5647CE}" presName="Name13" presStyleLbl="parChTrans1D2" presStyleIdx="4" presStyleCnt="6"/>
      <dgm:spPr/>
    </dgm:pt>
    <dgm:pt modelId="{C0DB1954-6C0D-4A91-A5AC-F956BA214A90}" type="pres">
      <dgm:prSet presAssocID="{6CE6E8BD-2D6A-494C-AA8F-707BA73A8716}" presName="childText" presStyleLbl="bgAcc1" presStyleIdx="4" presStyleCnt="6" custScaleX="136592">
        <dgm:presLayoutVars>
          <dgm:bulletEnabled val="1"/>
        </dgm:presLayoutVars>
      </dgm:prSet>
      <dgm:spPr/>
    </dgm:pt>
    <dgm:pt modelId="{B2A16E77-FF87-4915-925C-7AAA35D69D7F}" type="pres">
      <dgm:prSet presAssocID="{590C26B0-B1FA-4CAA-9F0B-D1C8B21FF9B3}" presName="Name13" presStyleLbl="parChTrans1D2" presStyleIdx="5" presStyleCnt="6"/>
      <dgm:spPr/>
    </dgm:pt>
    <dgm:pt modelId="{B6670595-F847-414E-AC41-8F97FC7CC4F1}" type="pres">
      <dgm:prSet presAssocID="{23752F64-3483-4EF2-8748-06FEA1EBFFAD}" presName="childText" presStyleLbl="bgAcc1" presStyleIdx="5" presStyleCnt="6" custScaleX="136592">
        <dgm:presLayoutVars>
          <dgm:bulletEnabled val="1"/>
        </dgm:presLayoutVars>
      </dgm:prSet>
      <dgm:spPr/>
    </dgm:pt>
  </dgm:ptLst>
  <dgm:cxnLst>
    <dgm:cxn modelId="{02F8C000-5E51-4D77-85A5-50620DA23B3C}" type="presOf" srcId="{10609EA6-F1AC-477E-9325-187982F46B6E}" destId="{38D02C37-1447-4E94-B12E-36E3BAD4D7E8}" srcOrd="0" destOrd="0" presId="urn:microsoft.com/office/officeart/2005/8/layout/hierarchy3"/>
    <dgm:cxn modelId="{54FAD30B-255F-4050-8890-532563304BC5}" type="presOf" srcId="{B7042F0B-4089-48BE-8995-45C01333B78D}" destId="{DC261211-3AD0-494A-B38D-4B72C55DD07F}" srcOrd="0" destOrd="0" presId="urn:microsoft.com/office/officeart/2005/8/layout/hierarchy3"/>
    <dgm:cxn modelId="{A2A5460C-D580-494D-83CF-F06CF468B0AE}" type="presOf" srcId="{91AAA1DC-F4D8-46C9-A693-DC561D575280}" destId="{AB91C326-78EA-4F0A-AE52-49F1B4862575}" srcOrd="0" destOrd="0" presId="urn:microsoft.com/office/officeart/2005/8/layout/hierarchy3"/>
    <dgm:cxn modelId="{D9A32411-099A-4AB4-955E-44FB2B40ACFF}" type="presOf" srcId="{9CB68610-B5E9-44CD-99D1-D18DC6F28EF0}" destId="{D57346C5-07C6-479C-9FE3-06576B416BDC}" srcOrd="0" destOrd="0" presId="urn:microsoft.com/office/officeart/2005/8/layout/hierarchy3"/>
    <dgm:cxn modelId="{701F9014-1A90-48EC-900C-79F3D8C509E4}" type="presOf" srcId="{6CE6E8BD-2D6A-494C-AA8F-707BA73A8716}" destId="{C0DB1954-6C0D-4A91-A5AC-F956BA214A90}" srcOrd="0" destOrd="0" presId="urn:microsoft.com/office/officeart/2005/8/layout/hierarchy3"/>
    <dgm:cxn modelId="{6727481D-EC9B-4EA9-B47B-557A1F25C21C}" type="presOf" srcId="{91AAA1DC-F4D8-46C9-A693-DC561D575280}" destId="{FD50C4C6-1133-4990-9FE8-D3D2F33BE098}" srcOrd="1" destOrd="0" presId="urn:microsoft.com/office/officeart/2005/8/layout/hierarchy3"/>
    <dgm:cxn modelId="{99A31025-EAE8-487B-AF24-F7352D4B486F}" type="presOf" srcId="{590C26B0-B1FA-4CAA-9F0B-D1C8B21FF9B3}" destId="{B2A16E77-FF87-4915-925C-7AAA35D69D7F}" srcOrd="0" destOrd="0" presId="urn:microsoft.com/office/officeart/2005/8/layout/hierarchy3"/>
    <dgm:cxn modelId="{1B90C625-0D4D-4ED7-8543-92D6D5B1EA9C}" srcId="{91AAA1DC-F4D8-46C9-A693-DC561D575280}" destId="{6CE6E8BD-2D6A-494C-AA8F-707BA73A8716}" srcOrd="1" destOrd="0" parTransId="{D02399E4-35AC-4965-B010-291B1E5647CE}" sibTransId="{4AA93EAD-D7E9-409C-A5E8-55F276E6C234}"/>
    <dgm:cxn modelId="{B2751531-53DC-45D6-9DA1-EA845FB6EA03}" srcId="{11FC4F0E-B4C5-48E8-8872-27C7F3881A7D}" destId="{BF47A7E7-0FF2-430D-9F3E-06D8795F3806}" srcOrd="0" destOrd="0" parTransId="{82A1D9CB-86E3-4484-80B4-19E26125337E}" sibTransId="{C93143C1-48D3-461E-AA5E-506FD2F955EC}"/>
    <dgm:cxn modelId="{9014DE3C-837D-4877-96B0-7B60330C3D5B}" type="presOf" srcId="{EC9B0FD0-9F07-4568-A745-69A5C21FAFB5}" destId="{E4797520-4568-4E08-84EB-74F779FE00C8}" srcOrd="0" destOrd="0" presId="urn:microsoft.com/office/officeart/2005/8/layout/hierarchy3"/>
    <dgm:cxn modelId="{CB4A093F-B409-4ADC-8ECE-6B231F0E5D77}" srcId="{91AAA1DC-F4D8-46C9-A693-DC561D575280}" destId="{23752F64-3483-4EF2-8748-06FEA1EBFFAD}" srcOrd="2" destOrd="0" parTransId="{590C26B0-B1FA-4CAA-9F0B-D1C8B21FF9B3}" sibTransId="{5EF71F13-7CF1-4BF9-9AF9-2A581A74687F}"/>
    <dgm:cxn modelId="{A4154C5C-33B5-4346-8B8F-B866FEED07E5}" type="presOf" srcId="{11FC4F0E-B4C5-48E8-8872-27C7F3881A7D}" destId="{9A0D3A03-9458-4D3F-A5E1-4656A8BEF711}" srcOrd="0" destOrd="0" presId="urn:microsoft.com/office/officeart/2005/8/layout/hierarchy3"/>
    <dgm:cxn modelId="{C2C94C61-1D29-4260-9E98-48082CCCB560}" type="presOf" srcId="{BF47A7E7-0FF2-430D-9F3E-06D8795F3806}" destId="{9BD5C612-F4EE-4C9A-BD37-7DB5BB112071}" srcOrd="1" destOrd="0" presId="urn:microsoft.com/office/officeart/2005/8/layout/hierarchy3"/>
    <dgm:cxn modelId="{589DF362-4D24-47E7-BECD-126EA211DF33}" type="presOf" srcId="{23752F64-3483-4EF2-8748-06FEA1EBFFAD}" destId="{B6670595-F847-414E-AC41-8F97FC7CC4F1}" srcOrd="0" destOrd="0" presId="urn:microsoft.com/office/officeart/2005/8/layout/hierarchy3"/>
    <dgm:cxn modelId="{25E0ED58-E195-45B2-8E3F-DBB0889B30A1}" type="presOf" srcId="{932D5056-E11E-4988-BC1A-14C71FB15960}" destId="{B010D7C3-E54E-42A0-B33C-F44061F5DAE7}" srcOrd="0" destOrd="0" presId="urn:microsoft.com/office/officeart/2005/8/layout/hierarchy3"/>
    <dgm:cxn modelId="{EBA47680-63C3-481B-B7B4-9A748A09454B}" type="presOf" srcId="{41B68A84-3655-44A6-B51C-D627851210E0}" destId="{AB5F5969-CEBC-4E2F-A3B7-7194B3814092}" srcOrd="0" destOrd="0" presId="urn:microsoft.com/office/officeart/2005/8/layout/hierarchy3"/>
    <dgm:cxn modelId="{8590D091-27A5-46BF-9770-CC3911E1EE3A}" srcId="{91AAA1DC-F4D8-46C9-A693-DC561D575280}" destId="{932D5056-E11E-4988-BC1A-14C71FB15960}" srcOrd="0" destOrd="0" parTransId="{F800DB4E-7A2B-471D-8D10-CB8D15C75355}" sibTransId="{90A9D61D-6707-41AE-892C-D024AB8BE2FD}"/>
    <dgm:cxn modelId="{0876B294-574B-44CC-936E-0241B2CFA095}" srcId="{BF47A7E7-0FF2-430D-9F3E-06D8795F3806}" destId="{9CB68610-B5E9-44CD-99D1-D18DC6F28EF0}" srcOrd="2" destOrd="0" parTransId="{41B68A84-3655-44A6-B51C-D627851210E0}" sibTransId="{3B94AD36-1B18-45FD-9FFD-6E824577D759}"/>
    <dgm:cxn modelId="{DA00809C-1358-4D8E-A5C5-DA93DAD32E9F}" srcId="{BF47A7E7-0FF2-430D-9F3E-06D8795F3806}" destId="{BBBD2C9B-9ABF-42C5-A87A-BF49428F4FEF}" srcOrd="0" destOrd="0" parTransId="{10609EA6-F1AC-477E-9325-187982F46B6E}" sibTransId="{1807B6F8-8F80-4EA7-8EFE-ED2384EEA7B1}"/>
    <dgm:cxn modelId="{867AC19D-D196-4511-9183-30E0EED29EA1}" type="presOf" srcId="{D02399E4-35AC-4965-B010-291B1E5647CE}" destId="{1800366A-26AC-47D0-846C-4664E7CEB90C}" srcOrd="0" destOrd="0" presId="urn:microsoft.com/office/officeart/2005/8/layout/hierarchy3"/>
    <dgm:cxn modelId="{865872C7-5ED2-4873-B1A9-2F5F8F621F26}" srcId="{11FC4F0E-B4C5-48E8-8872-27C7F3881A7D}" destId="{91AAA1DC-F4D8-46C9-A693-DC561D575280}" srcOrd="1" destOrd="0" parTransId="{0D55B648-8BA5-46D2-B1C9-AB0B0A8E7A5D}" sibTransId="{6535FCEF-582C-4C68-A7AC-EE6A5C3EE69D}"/>
    <dgm:cxn modelId="{49AD6CD9-C823-4EE7-B6D4-AB64BD102DB9}" type="presOf" srcId="{BBBD2C9B-9ABF-42C5-A87A-BF49428F4FEF}" destId="{089E100C-5948-46A3-9D8A-82FA03346A40}" srcOrd="0" destOrd="0" presId="urn:microsoft.com/office/officeart/2005/8/layout/hierarchy3"/>
    <dgm:cxn modelId="{3BBA06F1-C042-4483-85F6-5269E1A3CFFB}" type="presOf" srcId="{F800DB4E-7A2B-471D-8D10-CB8D15C75355}" destId="{612BC4A3-1BAA-4FDE-A3E1-BF050106BE2E}" srcOrd="0" destOrd="0" presId="urn:microsoft.com/office/officeart/2005/8/layout/hierarchy3"/>
    <dgm:cxn modelId="{DFE4A4F2-AFE3-4554-9A96-70241D746530}" srcId="{BF47A7E7-0FF2-430D-9F3E-06D8795F3806}" destId="{B7042F0B-4089-48BE-8995-45C01333B78D}" srcOrd="1" destOrd="0" parTransId="{EC9B0FD0-9F07-4568-A745-69A5C21FAFB5}" sibTransId="{CD2DE9E3-31CB-4A4A-85EB-6186E9DE87AE}"/>
    <dgm:cxn modelId="{08B9B5FD-AEF6-4218-AE40-16BACBB8A983}" type="presOf" srcId="{BF47A7E7-0FF2-430D-9F3E-06D8795F3806}" destId="{63E8C0AF-00AC-4933-8121-14A0DED78EC5}" srcOrd="0" destOrd="0" presId="urn:microsoft.com/office/officeart/2005/8/layout/hierarchy3"/>
    <dgm:cxn modelId="{03A92908-F1B5-4D3E-AAAF-8F9A068C26DD}" type="presParOf" srcId="{9A0D3A03-9458-4D3F-A5E1-4656A8BEF711}" destId="{716FB94A-A93C-40E8-AD43-767F66F653CF}" srcOrd="0" destOrd="0" presId="urn:microsoft.com/office/officeart/2005/8/layout/hierarchy3"/>
    <dgm:cxn modelId="{1D06F430-07F8-4AE0-A980-60D5770F0CE6}" type="presParOf" srcId="{716FB94A-A93C-40E8-AD43-767F66F653CF}" destId="{B89F0469-BDDB-4843-BF8A-3968DD15A3B7}" srcOrd="0" destOrd="0" presId="urn:microsoft.com/office/officeart/2005/8/layout/hierarchy3"/>
    <dgm:cxn modelId="{9E06C0CE-F5FF-49F6-8AAC-B4595E7A2925}" type="presParOf" srcId="{B89F0469-BDDB-4843-BF8A-3968DD15A3B7}" destId="{63E8C0AF-00AC-4933-8121-14A0DED78EC5}" srcOrd="0" destOrd="0" presId="urn:microsoft.com/office/officeart/2005/8/layout/hierarchy3"/>
    <dgm:cxn modelId="{55BAB036-ACE9-4E5A-BC99-1E67C03903AA}" type="presParOf" srcId="{B89F0469-BDDB-4843-BF8A-3968DD15A3B7}" destId="{9BD5C612-F4EE-4C9A-BD37-7DB5BB112071}" srcOrd="1" destOrd="0" presId="urn:microsoft.com/office/officeart/2005/8/layout/hierarchy3"/>
    <dgm:cxn modelId="{A560CD8B-D65B-4C26-86D0-38F07D1DDDE6}" type="presParOf" srcId="{716FB94A-A93C-40E8-AD43-767F66F653CF}" destId="{41D7F7DD-0443-45A0-BB9A-72210E0B2983}" srcOrd="1" destOrd="0" presId="urn:microsoft.com/office/officeart/2005/8/layout/hierarchy3"/>
    <dgm:cxn modelId="{40A9BCAB-B12A-4CBA-B89E-11ACEB587A1C}" type="presParOf" srcId="{41D7F7DD-0443-45A0-BB9A-72210E0B2983}" destId="{38D02C37-1447-4E94-B12E-36E3BAD4D7E8}" srcOrd="0" destOrd="0" presId="urn:microsoft.com/office/officeart/2005/8/layout/hierarchy3"/>
    <dgm:cxn modelId="{E881406D-3919-4483-BAE6-900F0D466F47}" type="presParOf" srcId="{41D7F7DD-0443-45A0-BB9A-72210E0B2983}" destId="{089E100C-5948-46A3-9D8A-82FA03346A40}" srcOrd="1" destOrd="0" presId="urn:microsoft.com/office/officeart/2005/8/layout/hierarchy3"/>
    <dgm:cxn modelId="{5D6D8675-6E05-4FAA-8F9B-F2E43980A6CB}" type="presParOf" srcId="{41D7F7DD-0443-45A0-BB9A-72210E0B2983}" destId="{E4797520-4568-4E08-84EB-74F779FE00C8}" srcOrd="2" destOrd="0" presId="urn:microsoft.com/office/officeart/2005/8/layout/hierarchy3"/>
    <dgm:cxn modelId="{3D61EC98-09C8-4DCC-92EB-3258B8F2716A}" type="presParOf" srcId="{41D7F7DD-0443-45A0-BB9A-72210E0B2983}" destId="{DC261211-3AD0-494A-B38D-4B72C55DD07F}" srcOrd="3" destOrd="0" presId="urn:microsoft.com/office/officeart/2005/8/layout/hierarchy3"/>
    <dgm:cxn modelId="{B663975F-F426-4656-8E8A-839D02692060}" type="presParOf" srcId="{41D7F7DD-0443-45A0-BB9A-72210E0B2983}" destId="{AB5F5969-CEBC-4E2F-A3B7-7194B3814092}" srcOrd="4" destOrd="0" presId="urn:microsoft.com/office/officeart/2005/8/layout/hierarchy3"/>
    <dgm:cxn modelId="{F7FFBA24-9DF6-421A-A199-BC722A545232}" type="presParOf" srcId="{41D7F7DD-0443-45A0-BB9A-72210E0B2983}" destId="{D57346C5-07C6-479C-9FE3-06576B416BDC}" srcOrd="5" destOrd="0" presId="urn:microsoft.com/office/officeart/2005/8/layout/hierarchy3"/>
    <dgm:cxn modelId="{5AB824C1-1972-4281-A066-089C0856BFE5}" type="presParOf" srcId="{9A0D3A03-9458-4D3F-A5E1-4656A8BEF711}" destId="{809A096D-1DA0-4E9A-BD81-29A56C230AA1}" srcOrd="1" destOrd="0" presId="urn:microsoft.com/office/officeart/2005/8/layout/hierarchy3"/>
    <dgm:cxn modelId="{B0865190-89F5-432B-AEB2-7D5F6A3FA697}" type="presParOf" srcId="{809A096D-1DA0-4E9A-BD81-29A56C230AA1}" destId="{3939CAD9-7ECD-4E68-BC55-CB8BE29E1EE4}" srcOrd="0" destOrd="0" presId="urn:microsoft.com/office/officeart/2005/8/layout/hierarchy3"/>
    <dgm:cxn modelId="{2FA3DEED-C17C-4AFC-9901-D6A692B95AEA}" type="presParOf" srcId="{3939CAD9-7ECD-4E68-BC55-CB8BE29E1EE4}" destId="{AB91C326-78EA-4F0A-AE52-49F1B4862575}" srcOrd="0" destOrd="0" presId="urn:microsoft.com/office/officeart/2005/8/layout/hierarchy3"/>
    <dgm:cxn modelId="{A6FF4AEC-ACF0-4EAF-A746-DC8FDA17999F}" type="presParOf" srcId="{3939CAD9-7ECD-4E68-BC55-CB8BE29E1EE4}" destId="{FD50C4C6-1133-4990-9FE8-D3D2F33BE098}" srcOrd="1" destOrd="0" presId="urn:microsoft.com/office/officeart/2005/8/layout/hierarchy3"/>
    <dgm:cxn modelId="{83CC4CF0-A647-4C57-A08D-BF52FEB72E90}" type="presParOf" srcId="{809A096D-1DA0-4E9A-BD81-29A56C230AA1}" destId="{35C71D09-F5E8-4425-A6C9-80FFDEC53F62}" srcOrd="1" destOrd="0" presId="urn:microsoft.com/office/officeart/2005/8/layout/hierarchy3"/>
    <dgm:cxn modelId="{FF969192-DDA0-4D28-929F-BF413B5A0E82}" type="presParOf" srcId="{35C71D09-F5E8-4425-A6C9-80FFDEC53F62}" destId="{612BC4A3-1BAA-4FDE-A3E1-BF050106BE2E}" srcOrd="0" destOrd="0" presId="urn:microsoft.com/office/officeart/2005/8/layout/hierarchy3"/>
    <dgm:cxn modelId="{BF7D628D-1104-4335-9748-EB010E4C1F03}" type="presParOf" srcId="{35C71D09-F5E8-4425-A6C9-80FFDEC53F62}" destId="{B010D7C3-E54E-42A0-B33C-F44061F5DAE7}" srcOrd="1" destOrd="0" presId="urn:microsoft.com/office/officeart/2005/8/layout/hierarchy3"/>
    <dgm:cxn modelId="{85797431-42E4-4D04-B174-D5BC1A67D805}" type="presParOf" srcId="{35C71D09-F5E8-4425-A6C9-80FFDEC53F62}" destId="{1800366A-26AC-47D0-846C-4664E7CEB90C}" srcOrd="2" destOrd="0" presId="urn:microsoft.com/office/officeart/2005/8/layout/hierarchy3"/>
    <dgm:cxn modelId="{066AA9A8-7006-4E6F-8E67-E1E2B51D0B84}" type="presParOf" srcId="{35C71D09-F5E8-4425-A6C9-80FFDEC53F62}" destId="{C0DB1954-6C0D-4A91-A5AC-F956BA214A90}" srcOrd="3" destOrd="0" presId="urn:microsoft.com/office/officeart/2005/8/layout/hierarchy3"/>
    <dgm:cxn modelId="{FBD26322-88E5-40D3-B117-9980BD5D3485}" type="presParOf" srcId="{35C71D09-F5E8-4425-A6C9-80FFDEC53F62}" destId="{B2A16E77-FF87-4915-925C-7AAA35D69D7F}" srcOrd="4" destOrd="0" presId="urn:microsoft.com/office/officeart/2005/8/layout/hierarchy3"/>
    <dgm:cxn modelId="{1613CF74-1F70-4C11-B200-550B35763941}" type="presParOf" srcId="{35C71D09-F5E8-4425-A6C9-80FFDEC53F62}" destId="{B6670595-F847-414E-AC41-8F97FC7CC4F1}"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A8B0AF2-0C08-47D2-9BBA-4B1BAC0E0F05}" type="doc">
      <dgm:prSet loTypeId="urn:microsoft.com/office/officeart/2005/8/layout/hList1" loCatId="list" qsTypeId="urn:microsoft.com/office/officeart/2005/8/quickstyle/simple5" qsCatId="simple" csTypeId="urn:microsoft.com/office/officeart/2005/8/colors/accent5_2" csCatId="accent5" phldr="1"/>
      <dgm:spPr/>
      <dgm:t>
        <a:bodyPr/>
        <a:lstStyle/>
        <a:p>
          <a:endParaRPr lang="fr-FR"/>
        </a:p>
      </dgm:t>
    </dgm:pt>
    <dgm:pt modelId="{045BE02B-4A1C-4527-BAD4-6E3F4EBF73B2}">
      <dgm:prSet phldrT="[Texte]" custT="1"/>
      <dgm:spPr/>
      <dgm:t>
        <a:bodyPr/>
        <a:lstStyle/>
        <a:p>
          <a:r>
            <a:rPr lang="fr-FR" sz="3200" dirty="0">
              <a:latin typeface="Futura Md BT" panose="020B0802020204020204" pitchFamily="34" charset="0"/>
            </a:rPr>
            <a:t>Prévoyance</a:t>
          </a:r>
        </a:p>
      </dgm:t>
    </dgm:pt>
    <dgm:pt modelId="{3BC88E0F-2E6B-4191-A128-3867D586F551}" type="parTrans" cxnId="{0E169DF2-2AC8-4244-9539-2A9E5089903A}">
      <dgm:prSet/>
      <dgm:spPr/>
      <dgm:t>
        <a:bodyPr/>
        <a:lstStyle/>
        <a:p>
          <a:endParaRPr lang="fr-FR"/>
        </a:p>
      </dgm:t>
    </dgm:pt>
    <dgm:pt modelId="{57C25DC3-1C47-4A6A-895C-F8D67A26F63F}" type="sibTrans" cxnId="{0E169DF2-2AC8-4244-9539-2A9E5089903A}">
      <dgm:prSet/>
      <dgm:spPr/>
      <dgm:t>
        <a:bodyPr/>
        <a:lstStyle/>
        <a:p>
          <a:endParaRPr lang="fr-FR"/>
        </a:p>
      </dgm:t>
    </dgm:pt>
    <dgm:pt modelId="{128EA2A3-CEC2-44F3-B2A3-3F97657368D2}">
      <dgm:prSet phldrT="[Texte]" custT="1"/>
      <dgm:spPr/>
      <dgm:t>
        <a:bodyPr/>
        <a:lstStyle/>
        <a:p>
          <a:pPr algn="l"/>
          <a:r>
            <a:rPr lang="fr-FR" sz="2000" dirty="0">
              <a:latin typeface="+mj-lt"/>
            </a:rPr>
            <a:t>1</a:t>
          </a:r>
          <a:r>
            <a:rPr lang="fr-FR" sz="2000" baseline="30000" dirty="0">
              <a:latin typeface="+mj-lt"/>
            </a:rPr>
            <a:t>er</a:t>
          </a:r>
          <a:r>
            <a:rPr lang="fr-FR" sz="2000" dirty="0">
              <a:latin typeface="+mj-lt"/>
            </a:rPr>
            <a:t> janvier </a:t>
          </a:r>
          <a:r>
            <a:rPr lang="fr-FR" sz="2000" b="1" dirty="0">
              <a:latin typeface="+mj-lt"/>
            </a:rPr>
            <a:t>2025</a:t>
          </a:r>
        </a:p>
      </dgm:t>
    </dgm:pt>
    <dgm:pt modelId="{C57FCEF1-D549-44A4-A2FA-71D79B131084}" type="parTrans" cxnId="{68A5D6D2-A511-40DC-9BB7-D8E91EAFF6B0}">
      <dgm:prSet/>
      <dgm:spPr/>
      <dgm:t>
        <a:bodyPr/>
        <a:lstStyle/>
        <a:p>
          <a:endParaRPr lang="fr-FR"/>
        </a:p>
      </dgm:t>
    </dgm:pt>
    <dgm:pt modelId="{A58FDE1F-72C3-444E-8464-10D68B6D9358}" type="sibTrans" cxnId="{68A5D6D2-A511-40DC-9BB7-D8E91EAFF6B0}">
      <dgm:prSet/>
      <dgm:spPr/>
      <dgm:t>
        <a:bodyPr/>
        <a:lstStyle/>
        <a:p>
          <a:endParaRPr lang="fr-FR"/>
        </a:p>
      </dgm:t>
    </dgm:pt>
    <dgm:pt modelId="{DB7B1B25-6000-4574-8A07-334CD48F4E03}">
      <dgm:prSet phldrT="[Texte]" custT="1"/>
      <dgm:spPr/>
      <dgm:t>
        <a:bodyPr/>
        <a:lstStyle/>
        <a:p>
          <a:pPr algn="l"/>
          <a:r>
            <a:rPr lang="fr-FR" sz="2000" dirty="0">
              <a:latin typeface="+mj-lt"/>
            </a:rPr>
            <a:t>Socle de </a:t>
          </a:r>
          <a:r>
            <a:rPr lang="fr-FR" sz="2000" b="1" dirty="0">
              <a:latin typeface="+mj-lt"/>
            </a:rPr>
            <a:t>garanties minimum </a:t>
          </a:r>
          <a:r>
            <a:rPr lang="fr-FR" sz="2000" dirty="0">
              <a:latin typeface="+mj-lt"/>
            </a:rPr>
            <a:t>obligatoire</a:t>
          </a:r>
        </a:p>
      </dgm:t>
    </dgm:pt>
    <dgm:pt modelId="{9E0C6AE1-B6DE-4D91-9EC5-BD8BAB02BDD7}" type="parTrans" cxnId="{E59FF745-23B9-42DB-9A3B-A37A2CFCDB53}">
      <dgm:prSet/>
      <dgm:spPr/>
      <dgm:t>
        <a:bodyPr/>
        <a:lstStyle/>
        <a:p>
          <a:endParaRPr lang="fr-FR"/>
        </a:p>
      </dgm:t>
    </dgm:pt>
    <dgm:pt modelId="{3C49105B-45F8-4BE5-A48C-CB32C11B5AA9}" type="sibTrans" cxnId="{E59FF745-23B9-42DB-9A3B-A37A2CFCDB53}">
      <dgm:prSet/>
      <dgm:spPr/>
      <dgm:t>
        <a:bodyPr/>
        <a:lstStyle/>
        <a:p>
          <a:endParaRPr lang="fr-FR"/>
        </a:p>
      </dgm:t>
    </dgm:pt>
    <dgm:pt modelId="{D403EB1D-0F20-4747-A4DD-9ADA16DC9599}">
      <dgm:prSet phldrT="[Texte]" custT="1"/>
      <dgm:spPr/>
      <dgm:t>
        <a:bodyPr/>
        <a:lstStyle/>
        <a:p>
          <a:r>
            <a:rPr lang="fr-FR" sz="3200" dirty="0">
              <a:latin typeface="Futura Md BT" panose="020B0802020204020204" pitchFamily="34" charset="0"/>
            </a:rPr>
            <a:t>Mutuelle</a:t>
          </a:r>
        </a:p>
      </dgm:t>
    </dgm:pt>
    <dgm:pt modelId="{4F5F210D-B3AC-4A27-8F58-2C2CA535EE91}" type="parTrans" cxnId="{EE721017-5790-4DFE-B912-C0D9486A99C5}">
      <dgm:prSet/>
      <dgm:spPr/>
      <dgm:t>
        <a:bodyPr/>
        <a:lstStyle/>
        <a:p>
          <a:endParaRPr lang="fr-FR"/>
        </a:p>
      </dgm:t>
    </dgm:pt>
    <dgm:pt modelId="{6AC3F92F-D305-424D-A481-6C692184E502}" type="sibTrans" cxnId="{EE721017-5790-4DFE-B912-C0D9486A99C5}">
      <dgm:prSet/>
      <dgm:spPr/>
      <dgm:t>
        <a:bodyPr/>
        <a:lstStyle/>
        <a:p>
          <a:endParaRPr lang="fr-FR"/>
        </a:p>
      </dgm:t>
    </dgm:pt>
    <dgm:pt modelId="{2F7DDCCC-4156-44FF-A80E-2BE6C907E671}">
      <dgm:prSet phldrT="[Texte]" custT="1"/>
      <dgm:spPr/>
      <dgm:t>
        <a:bodyPr/>
        <a:lstStyle/>
        <a:p>
          <a:r>
            <a:rPr lang="fr-FR" sz="2000" dirty="0">
              <a:latin typeface="+mj-lt"/>
            </a:rPr>
            <a:t>1</a:t>
          </a:r>
          <a:r>
            <a:rPr lang="fr-FR" sz="2000" baseline="30000" dirty="0">
              <a:latin typeface="+mj-lt"/>
            </a:rPr>
            <a:t>er</a:t>
          </a:r>
          <a:r>
            <a:rPr lang="fr-FR" sz="2000" dirty="0">
              <a:latin typeface="+mj-lt"/>
            </a:rPr>
            <a:t> janvier </a:t>
          </a:r>
          <a:r>
            <a:rPr lang="fr-FR" sz="2000" b="1" dirty="0">
              <a:latin typeface="+mj-lt"/>
            </a:rPr>
            <a:t>2026</a:t>
          </a:r>
        </a:p>
      </dgm:t>
    </dgm:pt>
    <dgm:pt modelId="{25A0B7E8-666E-499A-9285-F7103ADA0777}" type="parTrans" cxnId="{F2B62E77-B2E6-47A0-981D-249DB4907EF7}">
      <dgm:prSet/>
      <dgm:spPr/>
      <dgm:t>
        <a:bodyPr/>
        <a:lstStyle/>
        <a:p>
          <a:endParaRPr lang="fr-FR"/>
        </a:p>
      </dgm:t>
    </dgm:pt>
    <dgm:pt modelId="{4C5B44AA-0196-4272-BEFF-51E43A66ECFF}" type="sibTrans" cxnId="{F2B62E77-B2E6-47A0-981D-249DB4907EF7}">
      <dgm:prSet/>
      <dgm:spPr/>
      <dgm:t>
        <a:bodyPr/>
        <a:lstStyle/>
        <a:p>
          <a:endParaRPr lang="fr-FR"/>
        </a:p>
      </dgm:t>
    </dgm:pt>
    <dgm:pt modelId="{1D7F84D4-166B-424E-829B-76E1302598C4}">
      <dgm:prSet phldrT="[Texte]" custT="1"/>
      <dgm:spPr/>
      <dgm:t>
        <a:bodyPr/>
        <a:lstStyle/>
        <a:p>
          <a:r>
            <a:rPr lang="fr-FR" sz="2000" dirty="0">
              <a:latin typeface="+mj-lt"/>
            </a:rPr>
            <a:t>Socle de </a:t>
          </a:r>
          <a:r>
            <a:rPr lang="fr-FR" sz="2000" b="1" dirty="0">
              <a:latin typeface="+mj-lt"/>
            </a:rPr>
            <a:t>garanties minimum </a:t>
          </a:r>
          <a:r>
            <a:rPr lang="fr-FR" sz="2000" dirty="0">
              <a:latin typeface="+mj-lt"/>
            </a:rPr>
            <a:t>obligatoire</a:t>
          </a:r>
          <a:endParaRPr lang="fr-FR" sz="2000" dirty="0"/>
        </a:p>
      </dgm:t>
    </dgm:pt>
    <dgm:pt modelId="{799208DE-0523-4B2C-B152-E2C3D23E5DB4}" type="parTrans" cxnId="{A64A0C53-E0F6-4343-9420-824A85DADC35}">
      <dgm:prSet/>
      <dgm:spPr/>
      <dgm:t>
        <a:bodyPr/>
        <a:lstStyle/>
        <a:p>
          <a:endParaRPr lang="fr-FR"/>
        </a:p>
      </dgm:t>
    </dgm:pt>
    <dgm:pt modelId="{A0E7879F-4DE6-4A15-A9BC-3F7A211C8498}" type="sibTrans" cxnId="{A64A0C53-E0F6-4343-9420-824A85DADC35}">
      <dgm:prSet/>
      <dgm:spPr/>
      <dgm:t>
        <a:bodyPr/>
        <a:lstStyle/>
        <a:p>
          <a:endParaRPr lang="fr-FR"/>
        </a:p>
      </dgm:t>
    </dgm:pt>
    <dgm:pt modelId="{91F87E7E-2E1E-43E8-B913-C94363F6ABC9}">
      <dgm:prSet phldrT="[Texte]" custT="1"/>
      <dgm:spPr/>
      <dgm:t>
        <a:bodyPr/>
        <a:lstStyle/>
        <a:p>
          <a:pPr algn="l"/>
          <a:r>
            <a:rPr lang="fr-FR" sz="2000" dirty="0">
              <a:latin typeface="+mj-lt"/>
            </a:rPr>
            <a:t>Participation employeur de </a:t>
          </a:r>
          <a:r>
            <a:rPr lang="fr-FR" sz="2000" b="1" dirty="0">
              <a:latin typeface="+mj-lt"/>
            </a:rPr>
            <a:t>20%</a:t>
          </a:r>
          <a:r>
            <a:rPr lang="fr-FR" sz="2000" dirty="0">
              <a:latin typeface="+mj-lt"/>
            </a:rPr>
            <a:t> d’un montant de référence*</a:t>
          </a:r>
        </a:p>
      </dgm:t>
    </dgm:pt>
    <dgm:pt modelId="{A62345FC-78B6-46B2-8D47-9F902DAED741}" type="parTrans" cxnId="{577F9F2D-7527-42F0-8820-22EA9B2F631B}">
      <dgm:prSet/>
      <dgm:spPr/>
      <dgm:t>
        <a:bodyPr/>
        <a:lstStyle/>
        <a:p>
          <a:endParaRPr lang="fr-FR"/>
        </a:p>
      </dgm:t>
    </dgm:pt>
    <dgm:pt modelId="{BA829173-97CE-4CB9-B6C1-776BE5563F2D}" type="sibTrans" cxnId="{577F9F2D-7527-42F0-8820-22EA9B2F631B}">
      <dgm:prSet/>
      <dgm:spPr/>
      <dgm:t>
        <a:bodyPr/>
        <a:lstStyle/>
        <a:p>
          <a:endParaRPr lang="fr-FR"/>
        </a:p>
      </dgm:t>
    </dgm:pt>
    <dgm:pt modelId="{E45E19C7-41B0-4229-968A-652E0EE7E461}">
      <dgm:prSet phldrT="[Texte]" custT="1"/>
      <dgm:spPr/>
      <dgm:t>
        <a:bodyPr/>
        <a:lstStyle/>
        <a:p>
          <a:pPr algn="l"/>
          <a:r>
            <a:rPr lang="fr-FR" sz="2000" dirty="0">
              <a:latin typeface="+mj-lt"/>
            </a:rPr>
            <a:t>Participation employeur </a:t>
          </a:r>
          <a:r>
            <a:rPr lang="fr-FR" sz="2000" b="1" dirty="0">
              <a:latin typeface="+mj-lt"/>
            </a:rPr>
            <a:t>obligatoire</a:t>
          </a:r>
          <a:r>
            <a:rPr lang="fr-FR" sz="2000" dirty="0">
              <a:latin typeface="+mj-lt"/>
            </a:rPr>
            <a:t>	</a:t>
          </a:r>
        </a:p>
      </dgm:t>
    </dgm:pt>
    <dgm:pt modelId="{0164C13F-0B3D-43BF-B6C1-7CA86891C45A}" type="parTrans" cxnId="{245CD4C4-21FC-4E65-B19C-02F380992751}">
      <dgm:prSet/>
      <dgm:spPr/>
      <dgm:t>
        <a:bodyPr/>
        <a:lstStyle/>
        <a:p>
          <a:endParaRPr lang="fr-FR"/>
        </a:p>
      </dgm:t>
    </dgm:pt>
    <dgm:pt modelId="{EF84EF1D-5503-4C48-B585-D8FE6EE5051C}" type="sibTrans" cxnId="{245CD4C4-21FC-4E65-B19C-02F380992751}">
      <dgm:prSet/>
      <dgm:spPr/>
      <dgm:t>
        <a:bodyPr/>
        <a:lstStyle/>
        <a:p>
          <a:endParaRPr lang="fr-FR"/>
        </a:p>
      </dgm:t>
    </dgm:pt>
    <dgm:pt modelId="{09336B84-F3DD-4C4F-A664-5897B73185B0}">
      <dgm:prSet phldrT="[Texte]" custT="1"/>
      <dgm:spPr/>
      <dgm:t>
        <a:bodyPr/>
        <a:lstStyle/>
        <a:p>
          <a:r>
            <a:rPr lang="fr-FR" sz="2000" dirty="0">
              <a:latin typeface="+mj-lt"/>
            </a:rPr>
            <a:t>Participation employeur de </a:t>
          </a:r>
          <a:r>
            <a:rPr lang="fr-FR" sz="2000" b="1" dirty="0">
              <a:latin typeface="+mj-lt"/>
            </a:rPr>
            <a:t>50%</a:t>
          </a:r>
          <a:r>
            <a:rPr lang="fr-FR" sz="2000" dirty="0">
              <a:latin typeface="+mj-lt"/>
            </a:rPr>
            <a:t> d’un montant de référence*</a:t>
          </a:r>
          <a:endParaRPr lang="fr-FR" sz="2000" dirty="0"/>
        </a:p>
      </dgm:t>
    </dgm:pt>
    <dgm:pt modelId="{FCE9F35E-86DC-4084-9C98-95CF89066A99}" type="parTrans" cxnId="{BAC9D249-5BDA-46D8-8022-1F48D90A5014}">
      <dgm:prSet/>
      <dgm:spPr/>
      <dgm:t>
        <a:bodyPr/>
        <a:lstStyle/>
        <a:p>
          <a:endParaRPr lang="fr-FR"/>
        </a:p>
      </dgm:t>
    </dgm:pt>
    <dgm:pt modelId="{C4E51F4B-B340-48EB-BC9E-B13B8033F9AC}" type="sibTrans" cxnId="{BAC9D249-5BDA-46D8-8022-1F48D90A5014}">
      <dgm:prSet/>
      <dgm:spPr/>
      <dgm:t>
        <a:bodyPr/>
        <a:lstStyle/>
        <a:p>
          <a:endParaRPr lang="fr-FR"/>
        </a:p>
      </dgm:t>
    </dgm:pt>
    <dgm:pt modelId="{705625C5-7CD8-4F7F-A53A-E39BEC74763B}">
      <dgm:prSet phldrT="[Texte]" custT="1"/>
      <dgm:spPr/>
      <dgm:t>
        <a:bodyPr/>
        <a:lstStyle/>
        <a:p>
          <a:r>
            <a:rPr lang="fr-FR" sz="2000" dirty="0">
              <a:latin typeface="+mj-lt"/>
            </a:rPr>
            <a:t>Participation employeur </a:t>
          </a:r>
          <a:r>
            <a:rPr lang="fr-FR" sz="2000" b="1" dirty="0">
              <a:latin typeface="+mj-lt"/>
            </a:rPr>
            <a:t>obligatoire</a:t>
          </a:r>
          <a:endParaRPr lang="fr-FR" sz="2000" b="1" dirty="0"/>
        </a:p>
      </dgm:t>
    </dgm:pt>
    <dgm:pt modelId="{6A1838CA-5A6C-4017-8FD9-C5D0EF0F4D84}" type="parTrans" cxnId="{62C8DF1B-7422-4D67-9362-5F15DFBB644F}">
      <dgm:prSet/>
      <dgm:spPr/>
      <dgm:t>
        <a:bodyPr/>
        <a:lstStyle/>
        <a:p>
          <a:endParaRPr lang="fr-FR"/>
        </a:p>
      </dgm:t>
    </dgm:pt>
    <dgm:pt modelId="{CF00DCE4-49A8-4225-85B5-FA0351042B55}" type="sibTrans" cxnId="{62C8DF1B-7422-4D67-9362-5F15DFBB644F}">
      <dgm:prSet/>
      <dgm:spPr/>
      <dgm:t>
        <a:bodyPr/>
        <a:lstStyle/>
        <a:p>
          <a:endParaRPr lang="fr-FR"/>
        </a:p>
      </dgm:t>
    </dgm:pt>
    <dgm:pt modelId="{233EC444-1D4A-4530-9CB6-B63035ADADD6}" type="pres">
      <dgm:prSet presAssocID="{7A8B0AF2-0C08-47D2-9BBA-4B1BAC0E0F05}" presName="Name0" presStyleCnt="0">
        <dgm:presLayoutVars>
          <dgm:dir/>
          <dgm:animLvl val="lvl"/>
          <dgm:resizeHandles val="exact"/>
        </dgm:presLayoutVars>
      </dgm:prSet>
      <dgm:spPr/>
    </dgm:pt>
    <dgm:pt modelId="{A75F5B16-5609-4EE6-974A-2BBCCBB2DF20}" type="pres">
      <dgm:prSet presAssocID="{045BE02B-4A1C-4527-BAD4-6E3F4EBF73B2}" presName="composite" presStyleCnt="0"/>
      <dgm:spPr/>
    </dgm:pt>
    <dgm:pt modelId="{EE126A29-9DC9-485D-8802-C0B48BC8B6A0}" type="pres">
      <dgm:prSet presAssocID="{045BE02B-4A1C-4527-BAD4-6E3F4EBF73B2}" presName="parTx" presStyleLbl="alignNode1" presStyleIdx="0" presStyleCnt="2">
        <dgm:presLayoutVars>
          <dgm:chMax val="0"/>
          <dgm:chPref val="0"/>
          <dgm:bulletEnabled val="1"/>
        </dgm:presLayoutVars>
      </dgm:prSet>
      <dgm:spPr/>
    </dgm:pt>
    <dgm:pt modelId="{0FAB4E6A-9F93-453E-BAAC-D262957DBD91}" type="pres">
      <dgm:prSet presAssocID="{045BE02B-4A1C-4527-BAD4-6E3F4EBF73B2}" presName="desTx" presStyleLbl="alignAccFollowNode1" presStyleIdx="0" presStyleCnt="2" custScaleY="103958">
        <dgm:presLayoutVars>
          <dgm:bulletEnabled val="1"/>
        </dgm:presLayoutVars>
      </dgm:prSet>
      <dgm:spPr/>
    </dgm:pt>
    <dgm:pt modelId="{4943CA2C-6585-4E27-91FC-7C3D6F793E8F}" type="pres">
      <dgm:prSet presAssocID="{57C25DC3-1C47-4A6A-895C-F8D67A26F63F}" presName="space" presStyleCnt="0"/>
      <dgm:spPr/>
    </dgm:pt>
    <dgm:pt modelId="{D665A393-C61A-454F-87EC-D414EFE35A01}" type="pres">
      <dgm:prSet presAssocID="{D403EB1D-0F20-4747-A4DD-9ADA16DC9599}" presName="composite" presStyleCnt="0"/>
      <dgm:spPr/>
    </dgm:pt>
    <dgm:pt modelId="{4772389F-E508-4F3F-9642-D3A1FA268F3A}" type="pres">
      <dgm:prSet presAssocID="{D403EB1D-0F20-4747-A4DD-9ADA16DC9599}" presName="parTx" presStyleLbl="alignNode1" presStyleIdx="1" presStyleCnt="2">
        <dgm:presLayoutVars>
          <dgm:chMax val="0"/>
          <dgm:chPref val="0"/>
          <dgm:bulletEnabled val="1"/>
        </dgm:presLayoutVars>
      </dgm:prSet>
      <dgm:spPr/>
    </dgm:pt>
    <dgm:pt modelId="{60825EF5-B231-46F6-9CB3-AF199E25B15D}" type="pres">
      <dgm:prSet presAssocID="{D403EB1D-0F20-4747-A4DD-9ADA16DC9599}" presName="desTx" presStyleLbl="alignAccFollowNode1" presStyleIdx="1" presStyleCnt="2" custScaleY="103958">
        <dgm:presLayoutVars>
          <dgm:bulletEnabled val="1"/>
        </dgm:presLayoutVars>
      </dgm:prSet>
      <dgm:spPr/>
    </dgm:pt>
  </dgm:ptLst>
  <dgm:cxnLst>
    <dgm:cxn modelId="{EE721017-5790-4DFE-B912-C0D9486A99C5}" srcId="{7A8B0AF2-0C08-47D2-9BBA-4B1BAC0E0F05}" destId="{D403EB1D-0F20-4747-A4DD-9ADA16DC9599}" srcOrd="1" destOrd="0" parTransId="{4F5F210D-B3AC-4A27-8F58-2C2CA535EE91}" sibTransId="{6AC3F92F-D305-424D-A481-6C692184E502}"/>
    <dgm:cxn modelId="{62C8DF1B-7422-4D67-9362-5F15DFBB644F}" srcId="{D403EB1D-0F20-4747-A4DD-9ADA16DC9599}" destId="{705625C5-7CD8-4F7F-A53A-E39BEC74763B}" srcOrd="3" destOrd="0" parTransId="{6A1838CA-5A6C-4017-8FD9-C5D0EF0F4D84}" sibTransId="{CF00DCE4-49A8-4225-85B5-FA0351042B55}"/>
    <dgm:cxn modelId="{7DCF691D-3559-4404-8CDD-B63BB118468E}" type="presOf" srcId="{128EA2A3-CEC2-44F3-B2A3-3F97657368D2}" destId="{0FAB4E6A-9F93-453E-BAAC-D262957DBD91}" srcOrd="0" destOrd="0" presId="urn:microsoft.com/office/officeart/2005/8/layout/hList1"/>
    <dgm:cxn modelId="{577F9F2D-7527-42F0-8820-22EA9B2F631B}" srcId="{045BE02B-4A1C-4527-BAD4-6E3F4EBF73B2}" destId="{91F87E7E-2E1E-43E8-B913-C94363F6ABC9}" srcOrd="2" destOrd="0" parTransId="{A62345FC-78B6-46B2-8D47-9F902DAED741}" sibTransId="{BA829173-97CE-4CB9-B6C1-776BE5563F2D}"/>
    <dgm:cxn modelId="{E59FF745-23B9-42DB-9A3B-A37A2CFCDB53}" srcId="{045BE02B-4A1C-4527-BAD4-6E3F4EBF73B2}" destId="{DB7B1B25-6000-4574-8A07-334CD48F4E03}" srcOrd="1" destOrd="0" parTransId="{9E0C6AE1-B6DE-4D91-9EC5-BD8BAB02BDD7}" sibTransId="{3C49105B-45F8-4BE5-A48C-CB32C11B5AA9}"/>
    <dgm:cxn modelId="{0A907047-B544-45A8-805D-0CCE8CAA5825}" type="presOf" srcId="{705625C5-7CD8-4F7F-A53A-E39BEC74763B}" destId="{60825EF5-B231-46F6-9CB3-AF199E25B15D}" srcOrd="0" destOrd="3" presId="urn:microsoft.com/office/officeart/2005/8/layout/hList1"/>
    <dgm:cxn modelId="{BAC9D249-5BDA-46D8-8022-1F48D90A5014}" srcId="{D403EB1D-0F20-4747-A4DD-9ADA16DC9599}" destId="{09336B84-F3DD-4C4F-A664-5897B73185B0}" srcOrd="2" destOrd="0" parTransId="{FCE9F35E-86DC-4084-9C98-95CF89066A99}" sibTransId="{C4E51F4B-B340-48EB-BC9E-B13B8033F9AC}"/>
    <dgm:cxn modelId="{B7C3B46F-70BD-4520-9E44-A1FDF09C465E}" type="presOf" srcId="{D403EB1D-0F20-4747-A4DD-9ADA16DC9599}" destId="{4772389F-E508-4F3F-9642-D3A1FA268F3A}" srcOrd="0" destOrd="0" presId="urn:microsoft.com/office/officeart/2005/8/layout/hList1"/>
    <dgm:cxn modelId="{A64A0C53-E0F6-4343-9420-824A85DADC35}" srcId="{D403EB1D-0F20-4747-A4DD-9ADA16DC9599}" destId="{1D7F84D4-166B-424E-829B-76E1302598C4}" srcOrd="1" destOrd="0" parTransId="{799208DE-0523-4B2C-B152-E2C3D23E5DB4}" sibTransId="{A0E7879F-4DE6-4A15-A9BC-3F7A211C8498}"/>
    <dgm:cxn modelId="{F2B62E77-B2E6-47A0-981D-249DB4907EF7}" srcId="{D403EB1D-0F20-4747-A4DD-9ADA16DC9599}" destId="{2F7DDCCC-4156-44FF-A80E-2BE6C907E671}" srcOrd="0" destOrd="0" parTransId="{25A0B7E8-666E-499A-9285-F7103ADA0777}" sibTransId="{4C5B44AA-0196-4272-BEFF-51E43A66ECFF}"/>
    <dgm:cxn modelId="{1C2E338C-7D7E-4A19-879E-23BE78DCCDDC}" type="presOf" srcId="{045BE02B-4A1C-4527-BAD4-6E3F4EBF73B2}" destId="{EE126A29-9DC9-485D-8802-C0B48BC8B6A0}" srcOrd="0" destOrd="0" presId="urn:microsoft.com/office/officeart/2005/8/layout/hList1"/>
    <dgm:cxn modelId="{ED755FAD-9A05-4C36-B096-AB0C5B26F7DC}" type="presOf" srcId="{1D7F84D4-166B-424E-829B-76E1302598C4}" destId="{60825EF5-B231-46F6-9CB3-AF199E25B15D}" srcOrd="0" destOrd="1" presId="urn:microsoft.com/office/officeart/2005/8/layout/hList1"/>
    <dgm:cxn modelId="{EFF8E8BE-5E41-41EC-A194-01678641B8F9}" type="presOf" srcId="{DB7B1B25-6000-4574-8A07-334CD48F4E03}" destId="{0FAB4E6A-9F93-453E-BAAC-D262957DBD91}" srcOrd="0" destOrd="1" presId="urn:microsoft.com/office/officeart/2005/8/layout/hList1"/>
    <dgm:cxn modelId="{245CD4C4-21FC-4E65-B19C-02F380992751}" srcId="{045BE02B-4A1C-4527-BAD4-6E3F4EBF73B2}" destId="{E45E19C7-41B0-4229-968A-652E0EE7E461}" srcOrd="3" destOrd="0" parTransId="{0164C13F-0B3D-43BF-B6C1-7CA86891C45A}" sibTransId="{EF84EF1D-5503-4C48-B585-D8FE6EE5051C}"/>
    <dgm:cxn modelId="{D628F8CB-33B3-4A71-9152-973BA4B68B4C}" type="presOf" srcId="{09336B84-F3DD-4C4F-A664-5897B73185B0}" destId="{60825EF5-B231-46F6-9CB3-AF199E25B15D}" srcOrd="0" destOrd="2" presId="urn:microsoft.com/office/officeart/2005/8/layout/hList1"/>
    <dgm:cxn modelId="{8B55A0D2-DF18-4440-8576-A03998F57C56}" type="presOf" srcId="{91F87E7E-2E1E-43E8-B913-C94363F6ABC9}" destId="{0FAB4E6A-9F93-453E-BAAC-D262957DBD91}" srcOrd="0" destOrd="2" presId="urn:microsoft.com/office/officeart/2005/8/layout/hList1"/>
    <dgm:cxn modelId="{68A5D6D2-A511-40DC-9BB7-D8E91EAFF6B0}" srcId="{045BE02B-4A1C-4527-BAD4-6E3F4EBF73B2}" destId="{128EA2A3-CEC2-44F3-B2A3-3F97657368D2}" srcOrd="0" destOrd="0" parTransId="{C57FCEF1-D549-44A4-A2FA-71D79B131084}" sibTransId="{A58FDE1F-72C3-444E-8464-10D68B6D9358}"/>
    <dgm:cxn modelId="{CF1E0CD6-67CE-4F04-A78D-819CE5CEF163}" type="presOf" srcId="{2F7DDCCC-4156-44FF-A80E-2BE6C907E671}" destId="{60825EF5-B231-46F6-9CB3-AF199E25B15D}" srcOrd="0" destOrd="0" presId="urn:microsoft.com/office/officeart/2005/8/layout/hList1"/>
    <dgm:cxn modelId="{0E169DF2-2AC8-4244-9539-2A9E5089903A}" srcId="{7A8B0AF2-0C08-47D2-9BBA-4B1BAC0E0F05}" destId="{045BE02B-4A1C-4527-BAD4-6E3F4EBF73B2}" srcOrd="0" destOrd="0" parTransId="{3BC88E0F-2E6B-4191-A128-3867D586F551}" sibTransId="{57C25DC3-1C47-4A6A-895C-F8D67A26F63F}"/>
    <dgm:cxn modelId="{728999F5-492C-4A3D-889A-F0610A52E2AE}" type="presOf" srcId="{E45E19C7-41B0-4229-968A-652E0EE7E461}" destId="{0FAB4E6A-9F93-453E-BAAC-D262957DBD91}" srcOrd="0" destOrd="3" presId="urn:microsoft.com/office/officeart/2005/8/layout/hList1"/>
    <dgm:cxn modelId="{A125A4FE-F9E3-4868-BD24-855BA8483622}" type="presOf" srcId="{7A8B0AF2-0C08-47D2-9BBA-4B1BAC0E0F05}" destId="{233EC444-1D4A-4530-9CB6-B63035ADADD6}" srcOrd="0" destOrd="0" presId="urn:microsoft.com/office/officeart/2005/8/layout/hList1"/>
    <dgm:cxn modelId="{D52DECC4-ACD3-4976-B090-729AD09DF773}" type="presParOf" srcId="{233EC444-1D4A-4530-9CB6-B63035ADADD6}" destId="{A75F5B16-5609-4EE6-974A-2BBCCBB2DF20}" srcOrd="0" destOrd="0" presId="urn:microsoft.com/office/officeart/2005/8/layout/hList1"/>
    <dgm:cxn modelId="{C2E6F3C3-8464-4B81-A078-522279CEC7FB}" type="presParOf" srcId="{A75F5B16-5609-4EE6-974A-2BBCCBB2DF20}" destId="{EE126A29-9DC9-485D-8802-C0B48BC8B6A0}" srcOrd="0" destOrd="0" presId="urn:microsoft.com/office/officeart/2005/8/layout/hList1"/>
    <dgm:cxn modelId="{2779021B-02AE-47DA-8371-52FCAE9B3D90}" type="presParOf" srcId="{A75F5B16-5609-4EE6-974A-2BBCCBB2DF20}" destId="{0FAB4E6A-9F93-453E-BAAC-D262957DBD91}" srcOrd="1" destOrd="0" presId="urn:microsoft.com/office/officeart/2005/8/layout/hList1"/>
    <dgm:cxn modelId="{99821258-58DD-471D-942D-6E5DA1DE9246}" type="presParOf" srcId="{233EC444-1D4A-4530-9CB6-B63035ADADD6}" destId="{4943CA2C-6585-4E27-91FC-7C3D6F793E8F}" srcOrd="1" destOrd="0" presId="urn:microsoft.com/office/officeart/2005/8/layout/hList1"/>
    <dgm:cxn modelId="{F40AA7BD-48FD-42AC-BB7C-7F5C57EE2E14}" type="presParOf" srcId="{233EC444-1D4A-4530-9CB6-B63035ADADD6}" destId="{D665A393-C61A-454F-87EC-D414EFE35A01}" srcOrd="2" destOrd="0" presId="urn:microsoft.com/office/officeart/2005/8/layout/hList1"/>
    <dgm:cxn modelId="{F6529E42-5E67-41D2-BDAF-7E5EBF0BE918}" type="presParOf" srcId="{D665A393-C61A-454F-87EC-D414EFE35A01}" destId="{4772389F-E508-4F3F-9642-D3A1FA268F3A}" srcOrd="0" destOrd="0" presId="urn:microsoft.com/office/officeart/2005/8/layout/hList1"/>
    <dgm:cxn modelId="{FE244C1E-B4BC-426C-8889-30556C6F7F26}" type="presParOf" srcId="{D665A393-C61A-454F-87EC-D414EFE35A01}" destId="{60825EF5-B231-46F6-9CB3-AF199E25B15D}"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A78F20-270F-4212-BA63-20181EF8014C}">
      <dsp:nvSpPr>
        <dsp:cNvPr id="0" name=""/>
        <dsp:cNvSpPr/>
      </dsp:nvSpPr>
      <dsp:spPr>
        <a:xfrm>
          <a:off x="-4594335" y="-704407"/>
          <a:ext cx="5472816" cy="5472816"/>
        </a:xfrm>
        <a:prstGeom prst="blockArc">
          <a:avLst>
            <a:gd name="adj1" fmla="val 18900000"/>
            <a:gd name="adj2" fmla="val 2700000"/>
            <a:gd name="adj3" fmla="val 395"/>
          </a:avLst>
        </a:prstGeom>
        <a:noFill/>
        <a:ln w="25400" cap="flat" cmpd="sng" algn="ctr">
          <a:solidFill>
            <a:schemeClr val="accent1">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8059163-23A7-482A-A19E-9319751D0DBF}">
      <dsp:nvSpPr>
        <dsp:cNvPr id="0" name=""/>
        <dsp:cNvSpPr/>
      </dsp:nvSpPr>
      <dsp:spPr>
        <a:xfrm>
          <a:off x="564979" y="406400"/>
          <a:ext cx="5475833" cy="812800"/>
        </a:xfrm>
        <a:prstGeom prst="rect">
          <a:avLst/>
        </a:prstGeom>
        <a:gradFill rotWithShape="0">
          <a:gsLst>
            <a:gs pos="0">
              <a:schemeClr val="accent1">
                <a:shade val="80000"/>
                <a:hueOff val="0"/>
                <a:satOff val="0"/>
                <a:lumOff val="0"/>
                <a:alphaOff val="0"/>
                <a:shade val="51000"/>
                <a:satMod val="130000"/>
              </a:schemeClr>
            </a:gs>
            <a:gs pos="80000">
              <a:schemeClr val="accent1">
                <a:shade val="80000"/>
                <a:hueOff val="0"/>
                <a:satOff val="0"/>
                <a:lumOff val="0"/>
                <a:alphaOff val="0"/>
                <a:shade val="93000"/>
                <a:satMod val="130000"/>
              </a:schemeClr>
            </a:gs>
            <a:gs pos="100000">
              <a:schemeClr val="accent1">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5160" tIns="63500" rIns="63500" bIns="63500" numCol="1" spcCol="1270" anchor="ctr" anchorCtr="0">
          <a:noAutofit/>
        </a:bodyPr>
        <a:lstStyle/>
        <a:p>
          <a:pPr marL="0" lvl="0" indent="0" algn="l" defTabSz="1111250">
            <a:lnSpc>
              <a:spcPct val="90000"/>
            </a:lnSpc>
            <a:spcBef>
              <a:spcPct val="0"/>
            </a:spcBef>
            <a:spcAft>
              <a:spcPct val="35000"/>
            </a:spcAft>
            <a:buNone/>
          </a:pPr>
          <a:r>
            <a:rPr lang="fr-FR" sz="2500" kern="1200" dirty="0">
              <a:latin typeface="+mj-lt"/>
            </a:rPr>
            <a:t>Aide les agents dans leur vie privée</a:t>
          </a:r>
        </a:p>
      </dsp:txBody>
      <dsp:txXfrm>
        <a:off x="564979" y="406400"/>
        <a:ext cx="5475833" cy="812800"/>
      </dsp:txXfrm>
    </dsp:sp>
    <dsp:sp modelId="{3ABA0496-0A4D-4994-A662-1AD27AFC79A5}">
      <dsp:nvSpPr>
        <dsp:cNvPr id="0" name=""/>
        <dsp:cNvSpPr/>
      </dsp:nvSpPr>
      <dsp:spPr>
        <a:xfrm>
          <a:off x="56979" y="304800"/>
          <a:ext cx="1016000" cy="1016000"/>
        </a:xfrm>
        <a:prstGeom prst="ellipse">
          <a:avLst/>
        </a:prstGeom>
        <a:solidFill>
          <a:schemeClr val="lt1">
            <a:hueOff val="0"/>
            <a:satOff val="0"/>
            <a:lumOff val="0"/>
            <a:alphaOff val="0"/>
          </a:schemeClr>
        </a:solidFill>
        <a:ln w="9525" cap="flat" cmpd="sng" algn="ctr">
          <a:solidFill>
            <a:schemeClr val="accent1">
              <a:shade val="8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7B4A38E7-EB72-4A22-8B2F-9DB58480EA1C}">
      <dsp:nvSpPr>
        <dsp:cNvPr id="0" name=""/>
        <dsp:cNvSpPr/>
      </dsp:nvSpPr>
      <dsp:spPr>
        <a:xfrm>
          <a:off x="860432" y="1625599"/>
          <a:ext cx="5180380" cy="812800"/>
        </a:xfrm>
        <a:prstGeom prst="rect">
          <a:avLst/>
        </a:prstGeom>
        <a:gradFill rotWithShape="0">
          <a:gsLst>
            <a:gs pos="0">
              <a:schemeClr val="accent1">
                <a:shade val="80000"/>
                <a:hueOff val="153123"/>
                <a:satOff val="-2196"/>
                <a:lumOff val="12807"/>
                <a:alphaOff val="0"/>
                <a:shade val="51000"/>
                <a:satMod val="130000"/>
              </a:schemeClr>
            </a:gs>
            <a:gs pos="80000">
              <a:schemeClr val="accent1">
                <a:shade val="80000"/>
                <a:hueOff val="153123"/>
                <a:satOff val="-2196"/>
                <a:lumOff val="12807"/>
                <a:alphaOff val="0"/>
                <a:shade val="93000"/>
                <a:satMod val="130000"/>
              </a:schemeClr>
            </a:gs>
            <a:gs pos="100000">
              <a:schemeClr val="accent1">
                <a:shade val="80000"/>
                <a:hueOff val="153123"/>
                <a:satOff val="-2196"/>
                <a:lumOff val="1280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5160" tIns="63500" rIns="63500" bIns="63500" numCol="1" spcCol="1270" anchor="ctr" anchorCtr="0">
          <a:noAutofit/>
        </a:bodyPr>
        <a:lstStyle/>
        <a:p>
          <a:pPr marL="0" lvl="0" indent="0" algn="l" defTabSz="1111250">
            <a:lnSpc>
              <a:spcPct val="90000"/>
            </a:lnSpc>
            <a:spcBef>
              <a:spcPct val="0"/>
            </a:spcBef>
            <a:spcAft>
              <a:spcPct val="35000"/>
            </a:spcAft>
            <a:buNone/>
          </a:pPr>
          <a:r>
            <a:rPr lang="fr-FR" sz="2500" kern="1200" dirty="0">
              <a:latin typeface="+mj-lt"/>
            </a:rPr>
            <a:t>Développe un sentiment d’appartenance</a:t>
          </a:r>
        </a:p>
      </dsp:txBody>
      <dsp:txXfrm>
        <a:off x="860432" y="1625599"/>
        <a:ext cx="5180380" cy="812800"/>
      </dsp:txXfrm>
    </dsp:sp>
    <dsp:sp modelId="{89791CDE-45B2-4EC1-8ED0-DD6F004BED3D}">
      <dsp:nvSpPr>
        <dsp:cNvPr id="0" name=""/>
        <dsp:cNvSpPr/>
      </dsp:nvSpPr>
      <dsp:spPr>
        <a:xfrm>
          <a:off x="352432" y="1523999"/>
          <a:ext cx="1016000" cy="1016000"/>
        </a:xfrm>
        <a:prstGeom prst="ellipse">
          <a:avLst/>
        </a:prstGeom>
        <a:solidFill>
          <a:schemeClr val="lt1">
            <a:hueOff val="0"/>
            <a:satOff val="0"/>
            <a:lumOff val="0"/>
            <a:alphaOff val="0"/>
          </a:schemeClr>
        </a:solidFill>
        <a:ln w="9525" cap="flat" cmpd="sng" algn="ctr">
          <a:solidFill>
            <a:schemeClr val="accent1">
              <a:shade val="80000"/>
              <a:hueOff val="153123"/>
              <a:satOff val="-2196"/>
              <a:lumOff val="12807"/>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EDA46554-5129-4C43-B073-57E2371EE950}">
      <dsp:nvSpPr>
        <dsp:cNvPr id="0" name=""/>
        <dsp:cNvSpPr/>
      </dsp:nvSpPr>
      <dsp:spPr>
        <a:xfrm>
          <a:off x="564979" y="2844800"/>
          <a:ext cx="5475833" cy="812800"/>
        </a:xfrm>
        <a:prstGeom prst="rect">
          <a:avLst/>
        </a:prstGeom>
        <a:gradFill rotWithShape="0">
          <a:gsLst>
            <a:gs pos="0">
              <a:schemeClr val="accent1">
                <a:shade val="80000"/>
                <a:hueOff val="306246"/>
                <a:satOff val="-4392"/>
                <a:lumOff val="25615"/>
                <a:alphaOff val="0"/>
                <a:shade val="51000"/>
                <a:satMod val="130000"/>
              </a:schemeClr>
            </a:gs>
            <a:gs pos="80000">
              <a:schemeClr val="accent1">
                <a:shade val="80000"/>
                <a:hueOff val="306246"/>
                <a:satOff val="-4392"/>
                <a:lumOff val="25615"/>
                <a:alphaOff val="0"/>
                <a:shade val="93000"/>
                <a:satMod val="130000"/>
              </a:schemeClr>
            </a:gs>
            <a:gs pos="100000">
              <a:schemeClr val="accent1">
                <a:shade val="80000"/>
                <a:hueOff val="306246"/>
                <a:satOff val="-4392"/>
                <a:lumOff val="2561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5160" tIns="63500" rIns="63500" bIns="63500" numCol="1" spcCol="1270" anchor="ctr" anchorCtr="0">
          <a:noAutofit/>
        </a:bodyPr>
        <a:lstStyle/>
        <a:p>
          <a:pPr marL="0" lvl="0" indent="0" algn="l" defTabSz="1111250">
            <a:lnSpc>
              <a:spcPct val="90000"/>
            </a:lnSpc>
            <a:spcBef>
              <a:spcPct val="0"/>
            </a:spcBef>
            <a:spcAft>
              <a:spcPct val="35000"/>
            </a:spcAft>
            <a:buNone/>
          </a:pPr>
          <a:r>
            <a:rPr lang="fr-FR" sz="2500" kern="1200" dirty="0">
              <a:latin typeface="+mj-lt"/>
            </a:rPr>
            <a:t>Renforce l’engagement dans le travail </a:t>
          </a:r>
        </a:p>
      </dsp:txBody>
      <dsp:txXfrm>
        <a:off x="564979" y="2844800"/>
        <a:ext cx="5475833" cy="812800"/>
      </dsp:txXfrm>
    </dsp:sp>
    <dsp:sp modelId="{170B7DCC-B445-476B-8F16-7A67A86C74C5}">
      <dsp:nvSpPr>
        <dsp:cNvPr id="0" name=""/>
        <dsp:cNvSpPr/>
      </dsp:nvSpPr>
      <dsp:spPr>
        <a:xfrm>
          <a:off x="56979" y="2743200"/>
          <a:ext cx="1016000" cy="1016000"/>
        </a:xfrm>
        <a:prstGeom prst="ellipse">
          <a:avLst/>
        </a:prstGeom>
        <a:solidFill>
          <a:schemeClr val="lt1">
            <a:hueOff val="0"/>
            <a:satOff val="0"/>
            <a:lumOff val="0"/>
            <a:alphaOff val="0"/>
          </a:schemeClr>
        </a:solidFill>
        <a:ln w="9525" cap="flat" cmpd="sng" algn="ctr">
          <a:solidFill>
            <a:schemeClr val="accent1">
              <a:shade val="80000"/>
              <a:hueOff val="306246"/>
              <a:satOff val="-4392"/>
              <a:lumOff val="25615"/>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83B721-56AC-4641-ADF5-2284A163BD6F}">
      <dsp:nvSpPr>
        <dsp:cNvPr id="0" name=""/>
        <dsp:cNvSpPr/>
      </dsp:nvSpPr>
      <dsp:spPr>
        <a:xfrm>
          <a:off x="0" y="28159"/>
          <a:ext cx="6096000" cy="95472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fr-FR" sz="2400" kern="1200" dirty="0">
              <a:latin typeface="Futura Md BT" panose="020B0802020204020204" pitchFamily="34" charset="0"/>
            </a:rPr>
            <a:t>Retient les talents territoriaux</a:t>
          </a:r>
        </a:p>
      </dsp:txBody>
      <dsp:txXfrm>
        <a:off x="46606" y="74765"/>
        <a:ext cx="6002788" cy="861508"/>
      </dsp:txXfrm>
    </dsp:sp>
    <dsp:sp modelId="{72AFEF66-F85B-4C11-94D6-17AF79438589}">
      <dsp:nvSpPr>
        <dsp:cNvPr id="0" name=""/>
        <dsp:cNvSpPr/>
      </dsp:nvSpPr>
      <dsp:spPr>
        <a:xfrm>
          <a:off x="0" y="976300"/>
          <a:ext cx="6096000" cy="844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3548"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fr-FR" sz="2000" kern="1200" dirty="0">
              <a:latin typeface="+mj-lt"/>
            </a:rPr>
            <a:t>Harmonisation des politiques sociales entre employeurs territoriaux</a:t>
          </a:r>
        </a:p>
      </dsp:txBody>
      <dsp:txXfrm>
        <a:off x="0" y="976300"/>
        <a:ext cx="6096000" cy="844560"/>
      </dsp:txXfrm>
    </dsp:sp>
    <dsp:sp modelId="{3ADCAE50-B249-4123-8108-67FA579C1782}">
      <dsp:nvSpPr>
        <dsp:cNvPr id="0" name=""/>
        <dsp:cNvSpPr/>
      </dsp:nvSpPr>
      <dsp:spPr>
        <a:xfrm>
          <a:off x="0" y="1820860"/>
          <a:ext cx="6096000" cy="95472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fr-FR" sz="2400" kern="1200" dirty="0">
              <a:latin typeface="Futura Md BT" panose="020B0802020204020204" pitchFamily="34" charset="0"/>
            </a:rPr>
            <a:t>Lutte contre l’absentéisme</a:t>
          </a:r>
        </a:p>
      </dsp:txBody>
      <dsp:txXfrm>
        <a:off x="46606" y="1867466"/>
        <a:ext cx="6002788" cy="861508"/>
      </dsp:txXfrm>
    </dsp:sp>
    <dsp:sp modelId="{B88FF8A2-190A-4F66-8B3A-ACA5145D434A}">
      <dsp:nvSpPr>
        <dsp:cNvPr id="0" name=""/>
        <dsp:cNvSpPr/>
      </dsp:nvSpPr>
      <dsp:spPr>
        <a:xfrm>
          <a:off x="0" y="2775580"/>
          <a:ext cx="6096000" cy="1266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3548" tIns="25400" rIns="142240" bIns="25400" numCol="1" spcCol="1270" anchor="t" anchorCtr="0">
          <a:noAutofit/>
        </a:bodyPr>
        <a:lstStyle/>
        <a:p>
          <a:pPr marL="228600" lvl="1" indent="-228600" algn="just" defTabSz="889000">
            <a:lnSpc>
              <a:spcPct val="90000"/>
            </a:lnSpc>
            <a:spcBef>
              <a:spcPct val="0"/>
            </a:spcBef>
            <a:spcAft>
              <a:spcPct val="20000"/>
            </a:spcAft>
            <a:buChar char="•"/>
          </a:pPr>
          <a:r>
            <a:rPr lang="fr-FR" sz="2000" kern="1200" dirty="0">
              <a:latin typeface="+mj-lt"/>
            </a:rPr>
            <a:t>Soutien financier aux agents qui permettra un meilleur rétablissement. Le retour au travail en sera facilité. </a:t>
          </a:r>
        </a:p>
        <a:p>
          <a:pPr marL="228600" lvl="1" indent="-228600" algn="l" defTabSz="1066800">
            <a:lnSpc>
              <a:spcPct val="90000"/>
            </a:lnSpc>
            <a:spcBef>
              <a:spcPct val="0"/>
            </a:spcBef>
            <a:spcAft>
              <a:spcPct val="20000"/>
            </a:spcAft>
            <a:buChar char="•"/>
          </a:pPr>
          <a:endParaRPr lang="fr-FR" sz="2400" kern="1200" dirty="0"/>
        </a:p>
      </dsp:txBody>
      <dsp:txXfrm>
        <a:off x="0" y="2775580"/>
        <a:ext cx="6096000" cy="12668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9CC551-52D5-4E97-9663-F32996198B24}">
      <dsp:nvSpPr>
        <dsp:cNvPr id="0" name=""/>
        <dsp:cNvSpPr/>
      </dsp:nvSpPr>
      <dsp:spPr>
        <a:xfrm>
          <a:off x="2438399" y="2101"/>
          <a:ext cx="3657600" cy="889992"/>
        </a:xfrm>
        <a:prstGeom prst="rightArrow">
          <a:avLst>
            <a:gd name="adj1" fmla="val 75000"/>
            <a:gd name="adj2" fmla="val 50000"/>
          </a:avLst>
        </a:prstGeom>
        <a:solidFill>
          <a:schemeClr val="accent3">
            <a:alpha val="90000"/>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fr-FR" sz="1400" kern="1200" dirty="0">
              <a:latin typeface="+mj-lt"/>
            </a:rPr>
            <a:t>12 mois consécutifs maximum</a:t>
          </a:r>
        </a:p>
        <a:p>
          <a:pPr marL="114300" lvl="1" indent="-114300" algn="l" defTabSz="622300">
            <a:lnSpc>
              <a:spcPct val="90000"/>
            </a:lnSpc>
            <a:spcBef>
              <a:spcPct val="0"/>
            </a:spcBef>
            <a:spcAft>
              <a:spcPct val="15000"/>
            </a:spcAft>
            <a:buChar char="•"/>
          </a:pPr>
          <a:r>
            <a:rPr lang="fr-FR" sz="1400" kern="1200" dirty="0">
              <a:latin typeface="+mj-lt"/>
            </a:rPr>
            <a:t>3 mois à plein traitement + 9 mois à demi-traitement</a:t>
          </a:r>
        </a:p>
      </dsp:txBody>
      <dsp:txXfrm>
        <a:off x="2438399" y="113350"/>
        <a:ext cx="3323853" cy="667494"/>
      </dsp:txXfrm>
    </dsp:sp>
    <dsp:sp modelId="{256ACB6D-6DD8-4E6C-85F2-DA37D4199A96}">
      <dsp:nvSpPr>
        <dsp:cNvPr id="0" name=""/>
        <dsp:cNvSpPr/>
      </dsp:nvSpPr>
      <dsp:spPr>
        <a:xfrm>
          <a:off x="0" y="2101"/>
          <a:ext cx="2438400" cy="889992"/>
        </a:xfrm>
        <a:prstGeom prst="roundRect">
          <a:avLst/>
        </a:prstGeom>
        <a:solidFill>
          <a:schemeClr val="accent3">
            <a:shade val="8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fr-FR" sz="1600" kern="1200" dirty="0">
              <a:latin typeface="Futura Md BT" panose="020B0802020204020204" pitchFamily="34" charset="0"/>
            </a:rPr>
            <a:t>Congé de maladie ordinaire</a:t>
          </a:r>
        </a:p>
      </dsp:txBody>
      <dsp:txXfrm>
        <a:off x="43446" y="45547"/>
        <a:ext cx="2351508" cy="803100"/>
      </dsp:txXfrm>
    </dsp:sp>
    <dsp:sp modelId="{432E13A2-4E85-49D0-815C-CBBD63EB4657}">
      <dsp:nvSpPr>
        <dsp:cNvPr id="0" name=""/>
        <dsp:cNvSpPr/>
      </dsp:nvSpPr>
      <dsp:spPr>
        <a:xfrm>
          <a:off x="2438399" y="981092"/>
          <a:ext cx="3657600" cy="889992"/>
        </a:xfrm>
        <a:prstGeom prst="rightArrow">
          <a:avLst>
            <a:gd name="adj1" fmla="val 75000"/>
            <a:gd name="adj2" fmla="val 50000"/>
          </a:avLst>
        </a:prstGeom>
        <a:solidFill>
          <a:schemeClr val="accent3">
            <a:alpha val="90000"/>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fr-FR" sz="1400" kern="1200" dirty="0">
              <a:latin typeface="+mj-lt"/>
            </a:rPr>
            <a:t>3 ans maximum</a:t>
          </a:r>
        </a:p>
        <a:p>
          <a:pPr marL="114300" lvl="1" indent="-114300" algn="l" defTabSz="622300">
            <a:lnSpc>
              <a:spcPct val="90000"/>
            </a:lnSpc>
            <a:spcBef>
              <a:spcPct val="0"/>
            </a:spcBef>
            <a:spcAft>
              <a:spcPct val="15000"/>
            </a:spcAft>
            <a:buChar char="•"/>
          </a:pPr>
          <a:r>
            <a:rPr lang="fr-FR" sz="1400" kern="1200" dirty="0">
              <a:latin typeface="+mj-lt"/>
            </a:rPr>
            <a:t>1 an à plein traitement + 2 ans à demi-traitement</a:t>
          </a:r>
        </a:p>
      </dsp:txBody>
      <dsp:txXfrm>
        <a:off x="2438399" y="1092341"/>
        <a:ext cx="3323853" cy="667494"/>
      </dsp:txXfrm>
    </dsp:sp>
    <dsp:sp modelId="{19855B68-D185-4D22-97F3-9D4E2E6BA605}">
      <dsp:nvSpPr>
        <dsp:cNvPr id="0" name=""/>
        <dsp:cNvSpPr/>
      </dsp:nvSpPr>
      <dsp:spPr>
        <a:xfrm>
          <a:off x="0" y="981092"/>
          <a:ext cx="2438400" cy="889992"/>
        </a:xfrm>
        <a:prstGeom prst="roundRect">
          <a:avLst/>
        </a:prstGeom>
        <a:solidFill>
          <a:schemeClr val="accent3">
            <a:shade val="80000"/>
            <a:hueOff val="72969"/>
            <a:satOff val="-477"/>
            <a:lumOff val="8185"/>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fr-FR" sz="1600" kern="1200" dirty="0">
              <a:latin typeface="Futura Md BT" panose="020B0802020204020204" pitchFamily="34" charset="0"/>
            </a:rPr>
            <a:t>Congé de longue maladie</a:t>
          </a:r>
        </a:p>
      </dsp:txBody>
      <dsp:txXfrm>
        <a:off x="43446" y="1024538"/>
        <a:ext cx="2351508" cy="803100"/>
      </dsp:txXfrm>
    </dsp:sp>
    <dsp:sp modelId="{B0DC4310-3D4E-4EAA-A9FE-7D8AD7D4FE1D}">
      <dsp:nvSpPr>
        <dsp:cNvPr id="0" name=""/>
        <dsp:cNvSpPr/>
      </dsp:nvSpPr>
      <dsp:spPr>
        <a:xfrm>
          <a:off x="2438399" y="1960084"/>
          <a:ext cx="3657600" cy="889992"/>
        </a:xfrm>
        <a:prstGeom prst="rightArrow">
          <a:avLst>
            <a:gd name="adj1" fmla="val 75000"/>
            <a:gd name="adj2" fmla="val 50000"/>
          </a:avLst>
        </a:prstGeom>
        <a:solidFill>
          <a:schemeClr val="accent3">
            <a:alpha val="90000"/>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fr-FR" sz="1400" kern="1200" dirty="0">
              <a:latin typeface="+mj-lt"/>
            </a:rPr>
            <a:t>5 ans maximum</a:t>
          </a:r>
        </a:p>
        <a:p>
          <a:pPr marL="114300" lvl="1" indent="-114300" algn="l" defTabSz="622300">
            <a:lnSpc>
              <a:spcPct val="90000"/>
            </a:lnSpc>
            <a:spcBef>
              <a:spcPct val="0"/>
            </a:spcBef>
            <a:spcAft>
              <a:spcPct val="15000"/>
            </a:spcAft>
            <a:buChar char="•"/>
          </a:pPr>
          <a:r>
            <a:rPr lang="fr-FR" sz="1400" kern="1200" dirty="0">
              <a:latin typeface="+mj-lt"/>
            </a:rPr>
            <a:t>3 ans à plein traitement + 2 ans à demi-traitement</a:t>
          </a:r>
        </a:p>
      </dsp:txBody>
      <dsp:txXfrm>
        <a:off x="2438399" y="2071333"/>
        <a:ext cx="3323853" cy="667494"/>
      </dsp:txXfrm>
    </dsp:sp>
    <dsp:sp modelId="{22634833-C411-4718-B387-34CE85D7AB95}">
      <dsp:nvSpPr>
        <dsp:cNvPr id="0" name=""/>
        <dsp:cNvSpPr/>
      </dsp:nvSpPr>
      <dsp:spPr>
        <a:xfrm>
          <a:off x="0" y="1960084"/>
          <a:ext cx="2438400" cy="889992"/>
        </a:xfrm>
        <a:prstGeom prst="roundRect">
          <a:avLst/>
        </a:prstGeom>
        <a:solidFill>
          <a:schemeClr val="accent3">
            <a:shade val="80000"/>
            <a:hueOff val="145938"/>
            <a:satOff val="-954"/>
            <a:lumOff val="16369"/>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fr-FR" sz="1600" kern="1200" dirty="0">
              <a:latin typeface="Futura Md BT" panose="020B0802020204020204" pitchFamily="34" charset="0"/>
            </a:rPr>
            <a:t>Congé de longue durée</a:t>
          </a:r>
        </a:p>
      </dsp:txBody>
      <dsp:txXfrm>
        <a:off x="43446" y="2003530"/>
        <a:ext cx="2351508" cy="803100"/>
      </dsp:txXfrm>
    </dsp:sp>
    <dsp:sp modelId="{8C2EEBF6-501B-4724-81E3-F0CEDC9BFCA5}">
      <dsp:nvSpPr>
        <dsp:cNvPr id="0" name=""/>
        <dsp:cNvSpPr/>
      </dsp:nvSpPr>
      <dsp:spPr>
        <a:xfrm>
          <a:off x="2438995" y="2939075"/>
          <a:ext cx="3654028" cy="1122823"/>
        </a:xfrm>
        <a:prstGeom prst="rightArrow">
          <a:avLst>
            <a:gd name="adj1" fmla="val 75000"/>
            <a:gd name="adj2" fmla="val 50000"/>
          </a:avLst>
        </a:prstGeom>
        <a:solidFill>
          <a:schemeClr val="accent3">
            <a:alpha val="90000"/>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fr-FR" sz="1400" kern="1200" dirty="0">
              <a:latin typeface="+mj-lt"/>
            </a:rPr>
            <a:t>Jusqu’à la reprise de fonctions ou la mise en retraite</a:t>
          </a:r>
        </a:p>
        <a:p>
          <a:pPr marL="114300" lvl="1" indent="-114300" algn="l" defTabSz="622300">
            <a:lnSpc>
              <a:spcPct val="90000"/>
            </a:lnSpc>
            <a:spcBef>
              <a:spcPct val="0"/>
            </a:spcBef>
            <a:spcAft>
              <a:spcPct val="15000"/>
            </a:spcAft>
            <a:buChar char="•"/>
          </a:pPr>
          <a:r>
            <a:rPr lang="fr-FR" sz="1400" kern="1200" dirty="0">
              <a:latin typeface="+mj-lt"/>
            </a:rPr>
            <a:t>Plein traitement tout le congé + frais médicaux</a:t>
          </a:r>
        </a:p>
      </dsp:txBody>
      <dsp:txXfrm>
        <a:off x="2438995" y="3079428"/>
        <a:ext cx="3232969" cy="842117"/>
      </dsp:txXfrm>
    </dsp:sp>
    <dsp:sp modelId="{E2152E46-D2E3-41E3-B4B2-868F0F8D9264}">
      <dsp:nvSpPr>
        <dsp:cNvPr id="0" name=""/>
        <dsp:cNvSpPr/>
      </dsp:nvSpPr>
      <dsp:spPr>
        <a:xfrm>
          <a:off x="2976" y="3055491"/>
          <a:ext cx="2436018" cy="889992"/>
        </a:xfrm>
        <a:prstGeom prst="roundRect">
          <a:avLst/>
        </a:prstGeom>
        <a:solidFill>
          <a:schemeClr val="accent3">
            <a:shade val="80000"/>
            <a:hueOff val="218907"/>
            <a:satOff val="-1431"/>
            <a:lumOff val="24554"/>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fr-FR" sz="1600" kern="1200" dirty="0">
              <a:latin typeface="Futura Md BT" panose="020B0802020204020204" pitchFamily="34" charset="0"/>
            </a:rPr>
            <a:t>Congé pour invalidité temporaire imputable au service</a:t>
          </a:r>
        </a:p>
      </dsp:txBody>
      <dsp:txXfrm>
        <a:off x="46422" y="3098937"/>
        <a:ext cx="2349126" cy="8031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9CC551-52D5-4E97-9663-F32996198B24}">
      <dsp:nvSpPr>
        <dsp:cNvPr id="0" name=""/>
        <dsp:cNvSpPr/>
      </dsp:nvSpPr>
      <dsp:spPr>
        <a:xfrm>
          <a:off x="2438399" y="158324"/>
          <a:ext cx="3657600" cy="953350"/>
        </a:xfrm>
        <a:prstGeom prst="rightArrow">
          <a:avLst>
            <a:gd name="adj1" fmla="val 75000"/>
            <a:gd name="adj2" fmla="val 50000"/>
          </a:avLst>
        </a:prstGeom>
        <a:solidFill>
          <a:schemeClr val="accent3">
            <a:alpha val="90000"/>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fr-FR" sz="1400" kern="1200" dirty="0">
              <a:latin typeface="+mj-lt"/>
            </a:rPr>
            <a:t>12 mois consécutifs maximum</a:t>
          </a:r>
        </a:p>
        <a:p>
          <a:pPr marL="114300" lvl="1" indent="-114300" algn="l" defTabSz="622300">
            <a:lnSpc>
              <a:spcPct val="90000"/>
            </a:lnSpc>
            <a:spcBef>
              <a:spcPct val="0"/>
            </a:spcBef>
            <a:spcAft>
              <a:spcPct val="15000"/>
            </a:spcAft>
            <a:buChar char="•"/>
          </a:pPr>
          <a:r>
            <a:rPr lang="fr-FR" sz="1400" kern="1200" dirty="0">
              <a:latin typeface="+mj-lt"/>
            </a:rPr>
            <a:t>3 mois à plein traitement + 9 mois à demi-traitement*</a:t>
          </a:r>
        </a:p>
      </dsp:txBody>
      <dsp:txXfrm>
        <a:off x="2438399" y="277493"/>
        <a:ext cx="3300094" cy="715012"/>
      </dsp:txXfrm>
    </dsp:sp>
    <dsp:sp modelId="{256ACB6D-6DD8-4E6C-85F2-DA37D4199A96}">
      <dsp:nvSpPr>
        <dsp:cNvPr id="0" name=""/>
        <dsp:cNvSpPr/>
      </dsp:nvSpPr>
      <dsp:spPr>
        <a:xfrm>
          <a:off x="0" y="0"/>
          <a:ext cx="2438400" cy="1269999"/>
        </a:xfrm>
        <a:prstGeom prst="roundRect">
          <a:avLst/>
        </a:prstGeom>
        <a:solidFill>
          <a:schemeClr val="accent3">
            <a:shade val="8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fr-FR" sz="1600" kern="1200" dirty="0">
              <a:latin typeface="Futura Md BT" panose="020B0802020204020204" pitchFamily="34" charset="0"/>
            </a:rPr>
            <a:t>Congé de maladie ordinaire</a:t>
          </a:r>
        </a:p>
      </dsp:txBody>
      <dsp:txXfrm>
        <a:off x="61996" y="61996"/>
        <a:ext cx="2314408" cy="1146007"/>
      </dsp:txXfrm>
    </dsp:sp>
    <dsp:sp modelId="{432E13A2-4E85-49D0-815C-CBBD63EB4657}">
      <dsp:nvSpPr>
        <dsp:cNvPr id="0" name=""/>
        <dsp:cNvSpPr/>
      </dsp:nvSpPr>
      <dsp:spPr>
        <a:xfrm>
          <a:off x="2438399" y="1512169"/>
          <a:ext cx="3657600" cy="1039660"/>
        </a:xfrm>
        <a:prstGeom prst="rightArrow">
          <a:avLst>
            <a:gd name="adj1" fmla="val 75000"/>
            <a:gd name="adj2" fmla="val 50000"/>
          </a:avLst>
        </a:prstGeom>
        <a:solidFill>
          <a:schemeClr val="accent3">
            <a:alpha val="90000"/>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fr-FR" sz="1400" kern="1200" dirty="0">
              <a:latin typeface="+mj-lt"/>
            </a:rPr>
            <a:t>3 ans maximum</a:t>
          </a:r>
        </a:p>
        <a:p>
          <a:pPr marL="114300" lvl="1" indent="-114300" algn="l" defTabSz="622300">
            <a:lnSpc>
              <a:spcPct val="90000"/>
            </a:lnSpc>
            <a:spcBef>
              <a:spcPct val="0"/>
            </a:spcBef>
            <a:spcAft>
              <a:spcPct val="15000"/>
            </a:spcAft>
            <a:buChar char="•"/>
          </a:pPr>
          <a:r>
            <a:rPr lang="fr-FR" sz="1400" kern="1200" dirty="0">
              <a:latin typeface="+mj-lt"/>
            </a:rPr>
            <a:t>1 an à plein traitement + 2 ans à demi-traitement*</a:t>
          </a:r>
        </a:p>
      </dsp:txBody>
      <dsp:txXfrm>
        <a:off x="2438399" y="1642127"/>
        <a:ext cx="3267728" cy="779745"/>
      </dsp:txXfrm>
    </dsp:sp>
    <dsp:sp modelId="{19855B68-D185-4D22-97F3-9D4E2E6BA605}">
      <dsp:nvSpPr>
        <dsp:cNvPr id="0" name=""/>
        <dsp:cNvSpPr/>
      </dsp:nvSpPr>
      <dsp:spPr>
        <a:xfrm>
          <a:off x="0" y="1397000"/>
          <a:ext cx="2438400" cy="1269999"/>
        </a:xfrm>
        <a:prstGeom prst="roundRect">
          <a:avLst/>
        </a:prstGeom>
        <a:solidFill>
          <a:schemeClr val="accent3">
            <a:shade val="80000"/>
            <a:hueOff val="109454"/>
            <a:satOff val="-716"/>
            <a:lumOff val="12277"/>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fr-FR" sz="1600" kern="1200" dirty="0">
              <a:latin typeface="Futura Md BT" panose="020B0802020204020204" pitchFamily="34" charset="0"/>
            </a:rPr>
            <a:t>Congé de grave maladie</a:t>
          </a:r>
        </a:p>
      </dsp:txBody>
      <dsp:txXfrm>
        <a:off x="61996" y="1458996"/>
        <a:ext cx="2314408" cy="1146007"/>
      </dsp:txXfrm>
    </dsp:sp>
    <dsp:sp modelId="{8C2EEBF6-501B-4724-81E3-F0CEDC9BFCA5}">
      <dsp:nvSpPr>
        <dsp:cNvPr id="0" name=""/>
        <dsp:cNvSpPr/>
      </dsp:nvSpPr>
      <dsp:spPr>
        <a:xfrm>
          <a:off x="2438400" y="2937440"/>
          <a:ext cx="3657600" cy="983119"/>
        </a:xfrm>
        <a:prstGeom prst="rightArrow">
          <a:avLst>
            <a:gd name="adj1" fmla="val 75000"/>
            <a:gd name="adj2" fmla="val 50000"/>
          </a:avLst>
        </a:prstGeom>
        <a:solidFill>
          <a:schemeClr val="accent3">
            <a:alpha val="90000"/>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fr-FR" sz="1400" kern="1200" dirty="0">
              <a:latin typeface="+mj-lt"/>
            </a:rPr>
            <a:t>Jusqu’à la guérison, la consolidation ou le décès</a:t>
          </a:r>
        </a:p>
        <a:p>
          <a:pPr marL="114300" lvl="1" indent="-114300" algn="l" defTabSz="622300">
            <a:lnSpc>
              <a:spcPct val="90000"/>
            </a:lnSpc>
            <a:spcBef>
              <a:spcPct val="0"/>
            </a:spcBef>
            <a:spcAft>
              <a:spcPct val="15000"/>
            </a:spcAft>
            <a:buChar char="•"/>
          </a:pPr>
          <a:r>
            <a:rPr lang="fr-FR" sz="1400" kern="1200" dirty="0">
              <a:latin typeface="+mj-lt"/>
            </a:rPr>
            <a:t>Plein </a:t>
          </a:r>
          <a:r>
            <a:rPr lang="fr-FR" sz="1400" kern="1200" dirty="0">
              <a:solidFill>
                <a:schemeClr val="tx1"/>
              </a:solidFill>
              <a:latin typeface="+mj-lt"/>
            </a:rPr>
            <a:t>traitement durant tout </a:t>
          </a:r>
          <a:r>
            <a:rPr lang="fr-FR" sz="1400" kern="1200" dirty="0">
              <a:latin typeface="+mj-lt"/>
            </a:rPr>
            <a:t>le congé*</a:t>
          </a:r>
        </a:p>
      </dsp:txBody>
      <dsp:txXfrm>
        <a:off x="2438400" y="3060330"/>
        <a:ext cx="3288930" cy="737339"/>
      </dsp:txXfrm>
    </dsp:sp>
    <dsp:sp modelId="{E2152E46-D2E3-41E3-B4B2-868F0F8D9264}">
      <dsp:nvSpPr>
        <dsp:cNvPr id="0" name=""/>
        <dsp:cNvSpPr/>
      </dsp:nvSpPr>
      <dsp:spPr>
        <a:xfrm>
          <a:off x="0" y="2793999"/>
          <a:ext cx="2438400" cy="1269999"/>
        </a:xfrm>
        <a:prstGeom prst="roundRect">
          <a:avLst/>
        </a:prstGeom>
        <a:solidFill>
          <a:schemeClr val="accent3">
            <a:shade val="80000"/>
            <a:hueOff val="218907"/>
            <a:satOff val="-1431"/>
            <a:lumOff val="24554"/>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fr-FR" sz="1600" kern="1200" dirty="0">
              <a:latin typeface="Futura Md BT" panose="020B0802020204020204" pitchFamily="34" charset="0"/>
            </a:rPr>
            <a:t>Congé pour invalidité temporaire imputable au service</a:t>
          </a:r>
        </a:p>
      </dsp:txBody>
      <dsp:txXfrm>
        <a:off x="61996" y="2855995"/>
        <a:ext cx="2314408" cy="114600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B8A011-4E0B-45C2-AE57-1540280BFD6D}">
      <dsp:nvSpPr>
        <dsp:cNvPr id="0" name=""/>
        <dsp:cNvSpPr/>
      </dsp:nvSpPr>
      <dsp:spPr>
        <a:xfrm>
          <a:off x="461" y="840779"/>
          <a:ext cx="1985367" cy="2382440"/>
        </a:xfrm>
        <a:prstGeom prst="roundRect">
          <a:avLst>
            <a:gd name="adj" fmla="val 5000"/>
          </a:avLst>
        </a:prstGeom>
        <a:gradFill rotWithShape="0">
          <a:gsLst>
            <a:gs pos="0">
              <a:schemeClr val="accent3">
                <a:shade val="80000"/>
                <a:hueOff val="0"/>
                <a:satOff val="0"/>
                <a:lumOff val="0"/>
                <a:alphaOff val="0"/>
                <a:shade val="51000"/>
                <a:satMod val="130000"/>
              </a:schemeClr>
            </a:gs>
            <a:gs pos="80000">
              <a:schemeClr val="accent3">
                <a:shade val="80000"/>
                <a:hueOff val="0"/>
                <a:satOff val="0"/>
                <a:lumOff val="0"/>
                <a:alphaOff val="0"/>
                <a:shade val="93000"/>
                <a:satMod val="130000"/>
              </a:schemeClr>
            </a:gs>
            <a:gs pos="100000">
              <a:schemeClr val="accent3">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78867" rIns="102235" bIns="0" numCol="1" spcCol="1270" anchor="t" anchorCtr="0">
          <a:noAutofit/>
        </a:bodyPr>
        <a:lstStyle/>
        <a:p>
          <a:pPr marL="0" lvl="0" indent="0" algn="r" defTabSz="1022350">
            <a:lnSpc>
              <a:spcPct val="90000"/>
            </a:lnSpc>
            <a:spcBef>
              <a:spcPct val="0"/>
            </a:spcBef>
            <a:spcAft>
              <a:spcPct val="35000"/>
            </a:spcAft>
            <a:buNone/>
          </a:pPr>
          <a:endParaRPr lang="fr-FR" sz="2300" kern="1200" dirty="0"/>
        </a:p>
      </dsp:txBody>
      <dsp:txXfrm rot="16200000">
        <a:off x="-777802" y="1619043"/>
        <a:ext cx="1953601" cy="397073"/>
      </dsp:txXfrm>
    </dsp:sp>
    <dsp:sp modelId="{FEC8EA06-49E5-4C5F-88DA-72E14262D0DB}">
      <dsp:nvSpPr>
        <dsp:cNvPr id="0" name=""/>
        <dsp:cNvSpPr/>
      </dsp:nvSpPr>
      <dsp:spPr>
        <a:xfrm>
          <a:off x="397534" y="840779"/>
          <a:ext cx="1479098" cy="2382440"/>
        </a:xfrm>
        <a:prstGeom prst="rect">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dsp:spPr>
      <dsp:style>
        <a:lnRef idx="0">
          <a:scrgbClr r="0" g="0" b="0"/>
        </a:lnRef>
        <a:fillRef idx="3">
          <a:scrgbClr r="0" g="0" b="0"/>
        </a:fillRef>
        <a:effectRef idx="3">
          <a:scrgbClr r="0" g="0" b="0"/>
        </a:effectRef>
        <a:fontRef idx="minor">
          <a:schemeClr val="lt1"/>
        </a:fontRef>
      </dsp:style>
      <dsp:txBody>
        <a:bodyPr spcFirstLastPara="0" vert="horz" wrap="square" lIns="0" tIns="85725" rIns="0" bIns="0" numCol="1" spcCol="1270" anchor="t" anchorCtr="0">
          <a:noAutofit/>
        </a:bodyPr>
        <a:lstStyle/>
        <a:p>
          <a:pPr marL="0" lvl="0" indent="0" algn="l" defTabSz="1111250">
            <a:lnSpc>
              <a:spcPct val="90000"/>
            </a:lnSpc>
            <a:spcBef>
              <a:spcPct val="0"/>
            </a:spcBef>
            <a:spcAft>
              <a:spcPct val="35000"/>
            </a:spcAft>
            <a:buNone/>
          </a:pPr>
          <a:endParaRPr lang="fr-FR" sz="2500" kern="1200" dirty="0"/>
        </a:p>
        <a:p>
          <a:pPr marL="0" lvl="0" indent="0" algn="l" defTabSz="1111250">
            <a:lnSpc>
              <a:spcPct val="90000"/>
            </a:lnSpc>
            <a:spcBef>
              <a:spcPct val="0"/>
            </a:spcBef>
            <a:spcAft>
              <a:spcPct val="35000"/>
            </a:spcAft>
            <a:buNone/>
          </a:pPr>
          <a:r>
            <a:rPr lang="fr-FR" sz="2500" kern="1200" dirty="0">
              <a:latin typeface="+mj-lt"/>
            </a:rPr>
            <a:t>Diminution du RI en proportion du traitement</a:t>
          </a:r>
        </a:p>
      </dsp:txBody>
      <dsp:txXfrm>
        <a:off x="397534" y="840779"/>
        <a:ext cx="1479098" cy="2382440"/>
      </dsp:txXfrm>
    </dsp:sp>
    <dsp:sp modelId="{5AD62BA1-CFCD-4FEC-A110-9020183AEA01}">
      <dsp:nvSpPr>
        <dsp:cNvPr id="0" name=""/>
        <dsp:cNvSpPr/>
      </dsp:nvSpPr>
      <dsp:spPr>
        <a:xfrm>
          <a:off x="2055316" y="840779"/>
          <a:ext cx="1985367" cy="2382440"/>
        </a:xfrm>
        <a:prstGeom prst="roundRect">
          <a:avLst>
            <a:gd name="adj" fmla="val 5000"/>
          </a:avLst>
        </a:prstGeom>
        <a:gradFill rotWithShape="0">
          <a:gsLst>
            <a:gs pos="0">
              <a:schemeClr val="accent3">
                <a:shade val="80000"/>
                <a:hueOff val="109454"/>
                <a:satOff val="-716"/>
                <a:lumOff val="12277"/>
                <a:alphaOff val="0"/>
                <a:shade val="51000"/>
                <a:satMod val="130000"/>
              </a:schemeClr>
            </a:gs>
            <a:gs pos="80000">
              <a:schemeClr val="accent3">
                <a:shade val="80000"/>
                <a:hueOff val="109454"/>
                <a:satOff val="-716"/>
                <a:lumOff val="12277"/>
                <a:alphaOff val="0"/>
                <a:shade val="93000"/>
                <a:satMod val="130000"/>
              </a:schemeClr>
            </a:gs>
            <a:gs pos="100000">
              <a:schemeClr val="accent3">
                <a:shade val="80000"/>
                <a:hueOff val="109454"/>
                <a:satOff val="-716"/>
                <a:lumOff val="1227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78867" rIns="102235" bIns="0" numCol="1" spcCol="1270" anchor="t" anchorCtr="0">
          <a:noAutofit/>
        </a:bodyPr>
        <a:lstStyle/>
        <a:p>
          <a:pPr marL="0" lvl="0" indent="0" algn="r" defTabSz="1022350">
            <a:lnSpc>
              <a:spcPct val="90000"/>
            </a:lnSpc>
            <a:spcBef>
              <a:spcPct val="0"/>
            </a:spcBef>
            <a:spcAft>
              <a:spcPct val="35000"/>
            </a:spcAft>
            <a:buNone/>
          </a:pPr>
          <a:endParaRPr lang="fr-FR" sz="2300" kern="1200" dirty="0"/>
        </a:p>
      </dsp:txBody>
      <dsp:txXfrm rot="16200000">
        <a:off x="1277052" y="1619043"/>
        <a:ext cx="1953601" cy="397073"/>
      </dsp:txXfrm>
    </dsp:sp>
    <dsp:sp modelId="{558DAB70-55F9-451A-B675-4DA178A42A68}">
      <dsp:nvSpPr>
        <dsp:cNvPr id="0" name=""/>
        <dsp:cNvSpPr/>
      </dsp:nvSpPr>
      <dsp:spPr>
        <a:xfrm rot="5400000">
          <a:off x="1890224" y="2733758"/>
          <a:ext cx="350036" cy="297805"/>
        </a:xfrm>
        <a:prstGeom prst="flowChartExtract">
          <a:avLst/>
        </a:prstGeom>
        <a:solidFill>
          <a:schemeClr val="lt1">
            <a:hueOff val="0"/>
            <a:satOff val="0"/>
            <a:lumOff val="0"/>
            <a:alphaOff val="0"/>
          </a:schemeClr>
        </a:solidFill>
        <a:ln w="9525" cap="flat" cmpd="sng" algn="ctr">
          <a:solidFill>
            <a:schemeClr val="accent3">
              <a:shade val="8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8BE796AB-5F01-40FA-847E-16FD6F32A9BF}">
      <dsp:nvSpPr>
        <dsp:cNvPr id="0" name=""/>
        <dsp:cNvSpPr/>
      </dsp:nvSpPr>
      <dsp:spPr>
        <a:xfrm>
          <a:off x="2452389" y="840779"/>
          <a:ext cx="1479098" cy="2382440"/>
        </a:xfrm>
        <a:prstGeom prst="rect">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dsp:spPr>
      <dsp:style>
        <a:lnRef idx="0">
          <a:scrgbClr r="0" g="0" b="0"/>
        </a:lnRef>
        <a:fillRef idx="3">
          <a:scrgbClr r="0" g="0" b="0"/>
        </a:fillRef>
        <a:effectRef idx="3">
          <a:scrgbClr r="0" g="0" b="0"/>
        </a:effectRef>
        <a:fontRef idx="minor">
          <a:schemeClr val="lt1"/>
        </a:fontRef>
      </dsp:style>
      <dsp:txBody>
        <a:bodyPr spcFirstLastPara="0" vert="horz" wrap="square" lIns="0" tIns="85725" rIns="0" bIns="0" numCol="1" spcCol="1270" anchor="t" anchorCtr="0">
          <a:noAutofit/>
        </a:bodyPr>
        <a:lstStyle/>
        <a:p>
          <a:pPr marL="0" lvl="0" indent="0" algn="l" defTabSz="1111250">
            <a:lnSpc>
              <a:spcPct val="90000"/>
            </a:lnSpc>
            <a:spcBef>
              <a:spcPct val="0"/>
            </a:spcBef>
            <a:spcAft>
              <a:spcPct val="35000"/>
            </a:spcAft>
            <a:buNone/>
          </a:pPr>
          <a:endParaRPr lang="fr-FR" sz="2500" kern="1200" dirty="0"/>
        </a:p>
        <a:p>
          <a:pPr marL="0" lvl="0" indent="0" algn="l" defTabSz="1111250">
            <a:lnSpc>
              <a:spcPct val="90000"/>
            </a:lnSpc>
            <a:spcBef>
              <a:spcPct val="0"/>
            </a:spcBef>
            <a:spcAft>
              <a:spcPct val="35000"/>
            </a:spcAft>
            <a:buNone/>
          </a:pPr>
          <a:r>
            <a:rPr lang="fr-FR" sz="2500" kern="1200" dirty="0">
              <a:latin typeface="+mj-lt"/>
            </a:rPr>
            <a:t>Suspension du RI en CLM, CLD, CGM</a:t>
          </a:r>
        </a:p>
      </dsp:txBody>
      <dsp:txXfrm>
        <a:off x="2452389" y="840779"/>
        <a:ext cx="1479098" cy="2382440"/>
      </dsp:txXfrm>
    </dsp:sp>
    <dsp:sp modelId="{05F5721D-B451-487F-8A10-9F831FF17780}">
      <dsp:nvSpPr>
        <dsp:cNvPr id="0" name=""/>
        <dsp:cNvSpPr/>
      </dsp:nvSpPr>
      <dsp:spPr>
        <a:xfrm>
          <a:off x="4110171" y="873705"/>
          <a:ext cx="1985367" cy="2382440"/>
        </a:xfrm>
        <a:prstGeom prst="roundRect">
          <a:avLst>
            <a:gd name="adj" fmla="val 5000"/>
          </a:avLst>
        </a:prstGeom>
        <a:gradFill rotWithShape="0">
          <a:gsLst>
            <a:gs pos="0">
              <a:schemeClr val="accent3">
                <a:shade val="80000"/>
                <a:hueOff val="218907"/>
                <a:satOff val="-1431"/>
                <a:lumOff val="24554"/>
                <a:alphaOff val="0"/>
                <a:shade val="51000"/>
                <a:satMod val="130000"/>
              </a:schemeClr>
            </a:gs>
            <a:gs pos="80000">
              <a:schemeClr val="accent3">
                <a:shade val="80000"/>
                <a:hueOff val="218907"/>
                <a:satOff val="-1431"/>
                <a:lumOff val="24554"/>
                <a:alphaOff val="0"/>
                <a:shade val="93000"/>
                <a:satMod val="130000"/>
              </a:schemeClr>
            </a:gs>
            <a:gs pos="100000">
              <a:schemeClr val="accent3">
                <a:shade val="80000"/>
                <a:hueOff val="218907"/>
                <a:satOff val="-1431"/>
                <a:lumOff val="2455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78867" rIns="102235" bIns="0" numCol="1" spcCol="1270" anchor="t" anchorCtr="0">
          <a:noAutofit/>
        </a:bodyPr>
        <a:lstStyle/>
        <a:p>
          <a:pPr marL="0" lvl="0" indent="0" algn="r" defTabSz="1022350">
            <a:lnSpc>
              <a:spcPct val="90000"/>
            </a:lnSpc>
            <a:spcBef>
              <a:spcPct val="0"/>
            </a:spcBef>
            <a:spcAft>
              <a:spcPct val="35000"/>
            </a:spcAft>
            <a:buNone/>
          </a:pPr>
          <a:endParaRPr lang="fr-FR" sz="2300" kern="1200" dirty="0"/>
        </a:p>
      </dsp:txBody>
      <dsp:txXfrm rot="16200000">
        <a:off x="3331907" y="1651968"/>
        <a:ext cx="1953601" cy="397073"/>
      </dsp:txXfrm>
    </dsp:sp>
    <dsp:sp modelId="{FBAAC450-4A79-4200-82C2-9CEB9B1A7C11}">
      <dsp:nvSpPr>
        <dsp:cNvPr id="0" name=""/>
        <dsp:cNvSpPr/>
      </dsp:nvSpPr>
      <dsp:spPr>
        <a:xfrm rot="5400000">
          <a:off x="3945079" y="2733758"/>
          <a:ext cx="350036" cy="297805"/>
        </a:xfrm>
        <a:prstGeom prst="flowChartExtract">
          <a:avLst/>
        </a:prstGeom>
        <a:solidFill>
          <a:schemeClr val="lt1">
            <a:hueOff val="0"/>
            <a:satOff val="0"/>
            <a:lumOff val="0"/>
            <a:alphaOff val="0"/>
          </a:schemeClr>
        </a:solidFill>
        <a:ln w="9525" cap="flat" cmpd="sng" algn="ctr">
          <a:solidFill>
            <a:schemeClr val="accent3">
              <a:shade val="80000"/>
              <a:hueOff val="218907"/>
              <a:satOff val="-1431"/>
              <a:lumOff val="24554"/>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AEA3F809-E0D4-4012-800D-7764B77BF73B}">
      <dsp:nvSpPr>
        <dsp:cNvPr id="0" name=""/>
        <dsp:cNvSpPr/>
      </dsp:nvSpPr>
      <dsp:spPr>
        <a:xfrm>
          <a:off x="4507244" y="873705"/>
          <a:ext cx="1479098" cy="2382440"/>
        </a:xfrm>
        <a:prstGeom prst="rect">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dsp:spPr>
      <dsp:style>
        <a:lnRef idx="0">
          <a:scrgbClr r="0" g="0" b="0"/>
        </a:lnRef>
        <a:fillRef idx="3">
          <a:scrgbClr r="0" g="0" b="0"/>
        </a:fillRef>
        <a:effectRef idx="3">
          <a:scrgbClr r="0" g="0" b="0"/>
        </a:effectRef>
        <a:fontRef idx="minor">
          <a:schemeClr val="lt1"/>
        </a:fontRef>
      </dsp:style>
      <dsp:txBody>
        <a:bodyPr spcFirstLastPara="0" vert="horz" wrap="square" lIns="0" tIns="75438" rIns="0" bIns="0" numCol="1" spcCol="1270" anchor="t" anchorCtr="0">
          <a:noAutofit/>
        </a:bodyPr>
        <a:lstStyle/>
        <a:p>
          <a:pPr marL="0" lvl="0" indent="0" algn="l" defTabSz="977900">
            <a:lnSpc>
              <a:spcPct val="90000"/>
            </a:lnSpc>
            <a:spcBef>
              <a:spcPct val="0"/>
            </a:spcBef>
            <a:spcAft>
              <a:spcPct val="35000"/>
            </a:spcAft>
            <a:buNone/>
          </a:pPr>
          <a:endParaRPr lang="fr-FR" sz="2200" kern="1200" dirty="0"/>
        </a:p>
        <a:p>
          <a:pPr marL="0" lvl="0" indent="0" algn="l" defTabSz="977900">
            <a:lnSpc>
              <a:spcPct val="90000"/>
            </a:lnSpc>
            <a:spcBef>
              <a:spcPct val="0"/>
            </a:spcBef>
            <a:spcAft>
              <a:spcPct val="35000"/>
            </a:spcAft>
            <a:buNone/>
          </a:pPr>
          <a:endParaRPr lang="fr-FR" sz="1000" kern="1200" dirty="0"/>
        </a:p>
        <a:p>
          <a:pPr marL="0" lvl="0" indent="0" algn="l" defTabSz="977900">
            <a:lnSpc>
              <a:spcPct val="90000"/>
            </a:lnSpc>
            <a:spcBef>
              <a:spcPct val="0"/>
            </a:spcBef>
            <a:spcAft>
              <a:spcPct val="35000"/>
            </a:spcAft>
            <a:buNone/>
          </a:pPr>
          <a:r>
            <a:rPr lang="fr-FR" sz="2200" kern="1200" dirty="0">
              <a:latin typeface="+mj-lt"/>
            </a:rPr>
            <a:t>Maintien du RI en CITIS</a:t>
          </a:r>
        </a:p>
      </dsp:txBody>
      <dsp:txXfrm>
        <a:off x="4507244" y="873705"/>
        <a:ext cx="1479098" cy="238244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905BB7-3E6B-4451-B5D6-B763AD91AB21}">
      <dsp:nvSpPr>
        <dsp:cNvPr id="0" name=""/>
        <dsp:cNvSpPr/>
      </dsp:nvSpPr>
      <dsp:spPr>
        <a:xfrm>
          <a:off x="711199" y="0"/>
          <a:ext cx="4064000" cy="4064000"/>
        </a:xfrm>
        <a:prstGeom prst="triangle">
          <a:avLst/>
        </a:prstGeom>
        <a:gradFill rotWithShape="0">
          <a:gsLst>
            <a:gs pos="0">
              <a:schemeClr val="accent3">
                <a:shade val="80000"/>
                <a:hueOff val="0"/>
                <a:satOff val="0"/>
                <a:lumOff val="0"/>
                <a:alphaOff val="0"/>
                <a:shade val="51000"/>
                <a:satMod val="130000"/>
              </a:schemeClr>
            </a:gs>
            <a:gs pos="80000">
              <a:schemeClr val="accent3">
                <a:shade val="80000"/>
                <a:hueOff val="0"/>
                <a:satOff val="0"/>
                <a:lumOff val="0"/>
                <a:alphaOff val="0"/>
                <a:shade val="93000"/>
                <a:satMod val="130000"/>
              </a:schemeClr>
            </a:gs>
            <a:gs pos="100000">
              <a:schemeClr val="accent3">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4CCDA18-BDAD-4053-ADCF-1433B45594C7}">
      <dsp:nvSpPr>
        <dsp:cNvPr id="0" name=""/>
        <dsp:cNvSpPr/>
      </dsp:nvSpPr>
      <dsp:spPr>
        <a:xfrm>
          <a:off x="2743199" y="406796"/>
          <a:ext cx="2641600" cy="577849"/>
        </a:xfrm>
        <a:prstGeom prst="roundRect">
          <a:avLst/>
        </a:prstGeom>
        <a:solidFill>
          <a:schemeClr val="lt1">
            <a:alpha val="90000"/>
            <a:hueOff val="0"/>
            <a:satOff val="0"/>
            <a:lumOff val="0"/>
            <a:alphaOff val="0"/>
          </a:schemeClr>
        </a:solidFill>
        <a:ln w="9525" cap="flat" cmpd="sng" algn="ctr">
          <a:solidFill>
            <a:schemeClr val="accent3">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400" kern="1200" dirty="0">
              <a:latin typeface="+mj-lt"/>
            </a:rPr>
            <a:t>Compenser le passage </a:t>
          </a:r>
        </a:p>
        <a:p>
          <a:pPr marL="0" lvl="0" indent="0" algn="ctr" defTabSz="622300">
            <a:lnSpc>
              <a:spcPct val="90000"/>
            </a:lnSpc>
            <a:spcBef>
              <a:spcPct val="0"/>
            </a:spcBef>
            <a:spcAft>
              <a:spcPct val="35000"/>
            </a:spcAft>
            <a:buNone/>
          </a:pPr>
          <a:r>
            <a:rPr lang="fr-FR" sz="1400" kern="1200" dirty="0">
              <a:latin typeface="+mj-lt"/>
            </a:rPr>
            <a:t>au demi-traitement</a:t>
          </a:r>
        </a:p>
      </dsp:txBody>
      <dsp:txXfrm>
        <a:off x="2771407" y="435004"/>
        <a:ext cx="2585184" cy="521433"/>
      </dsp:txXfrm>
    </dsp:sp>
    <dsp:sp modelId="{DB2602B4-722E-4D7D-B50C-0F6557794FC3}">
      <dsp:nvSpPr>
        <dsp:cNvPr id="0" name=""/>
        <dsp:cNvSpPr/>
      </dsp:nvSpPr>
      <dsp:spPr>
        <a:xfrm>
          <a:off x="2743199" y="1056878"/>
          <a:ext cx="2641600" cy="577849"/>
        </a:xfrm>
        <a:prstGeom prst="roundRect">
          <a:avLst/>
        </a:prstGeom>
        <a:solidFill>
          <a:schemeClr val="lt1">
            <a:alpha val="90000"/>
            <a:hueOff val="0"/>
            <a:satOff val="0"/>
            <a:lumOff val="0"/>
            <a:alphaOff val="0"/>
          </a:schemeClr>
        </a:solidFill>
        <a:ln w="9525" cap="flat" cmpd="sng" algn="ctr">
          <a:solidFill>
            <a:schemeClr val="accent3">
              <a:shade val="80000"/>
              <a:hueOff val="54727"/>
              <a:satOff val="-358"/>
              <a:lumOff val="6139"/>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400" kern="1200" dirty="0">
              <a:latin typeface="+mj-lt"/>
            </a:rPr>
            <a:t>Compenser la perte de régime indemnitaire</a:t>
          </a:r>
        </a:p>
      </dsp:txBody>
      <dsp:txXfrm>
        <a:off x="2771407" y="1085086"/>
        <a:ext cx="2585184" cy="521433"/>
      </dsp:txXfrm>
    </dsp:sp>
    <dsp:sp modelId="{0BA0D8FF-3713-4780-9256-728F9C709905}">
      <dsp:nvSpPr>
        <dsp:cNvPr id="0" name=""/>
        <dsp:cNvSpPr/>
      </dsp:nvSpPr>
      <dsp:spPr>
        <a:xfrm>
          <a:off x="2743199" y="1706959"/>
          <a:ext cx="2641600" cy="577849"/>
        </a:xfrm>
        <a:prstGeom prst="roundRect">
          <a:avLst/>
        </a:prstGeom>
        <a:solidFill>
          <a:schemeClr val="lt1">
            <a:alpha val="90000"/>
            <a:hueOff val="0"/>
            <a:satOff val="0"/>
            <a:lumOff val="0"/>
            <a:alphaOff val="0"/>
          </a:schemeClr>
        </a:solidFill>
        <a:ln w="9525" cap="flat" cmpd="sng" algn="ctr">
          <a:solidFill>
            <a:schemeClr val="accent3">
              <a:shade val="80000"/>
              <a:hueOff val="109454"/>
              <a:satOff val="-716"/>
              <a:lumOff val="12277"/>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400" kern="1200" dirty="0">
              <a:latin typeface="+mj-lt"/>
            </a:rPr>
            <a:t>Compenser la perte de retraite due aux arrêts</a:t>
          </a:r>
        </a:p>
      </dsp:txBody>
      <dsp:txXfrm>
        <a:off x="2771407" y="1735167"/>
        <a:ext cx="2585184" cy="521433"/>
      </dsp:txXfrm>
    </dsp:sp>
    <dsp:sp modelId="{39A8E043-111A-4C67-A75E-F71649A38771}">
      <dsp:nvSpPr>
        <dsp:cNvPr id="0" name=""/>
        <dsp:cNvSpPr/>
      </dsp:nvSpPr>
      <dsp:spPr>
        <a:xfrm>
          <a:off x="2743199" y="2357040"/>
          <a:ext cx="2641600" cy="577849"/>
        </a:xfrm>
        <a:prstGeom prst="roundRect">
          <a:avLst/>
        </a:prstGeom>
        <a:solidFill>
          <a:schemeClr val="lt1">
            <a:alpha val="90000"/>
            <a:hueOff val="0"/>
            <a:satOff val="0"/>
            <a:lumOff val="0"/>
            <a:alphaOff val="0"/>
          </a:schemeClr>
        </a:solidFill>
        <a:ln w="9525" cap="flat" cmpd="sng" algn="ctr">
          <a:solidFill>
            <a:schemeClr val="accent3">
              <a:shade val="80000"/>
              <a:hueOff val="164180"/>
              <a:satOff val="-1073"/>
              <a:lumOff val="18416"/>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400" kern="1200" dirty="0">
              <a:latin typeface="+mj-lt"/>
            </a:rPr>
            <a:t>Garantie invalidité </a:t>
          </a:r>
        </a:p>
      </dsp:txBody>
      <dsp:txXfrm>
        <a:off x="2771407" y="2385248"/>
        <a:ext cx="2585184" cy="521433"/>
      </dsp:txXfrm>
    </dsp:sp>
    <dsp:sp modelId="{F017BAA5-E0EB-4FE1-A960-A88410136FA0}">
      <dsp:nvSpPr>
        <dsp:cNvPr id="0" name=""/>
        <dsp:cNvSpPr/>
      </dsp:nvSpPr>
      <dsp:spPr>
        <a:xfrm>
          <a:off x="2743199" y="3007121"/>
          <a:ext cx="2641600" cy="577849"/>
        </a:xfrm>
        <a:prstGeom prst="roundRect">
          <a:avLst/>
        </a:prstGeom>
        <a:solidFill>
          <a:schemeClr val="lt1">
            <a:alpha val="90000"/>
            <a:hueOff val="0"/>
            <a:satOff val="0"/>
            <a:lumOff val="0"/>
            <a:alphaOff val="0"/>
          </a:schemeClr>
        </a:solidFill>
        <a:ln w="9525" cap="flat" cmpd="sng" algn="ctr">
          <a:solidFill>
            <a:schemeClr val="accent3">
              <a:shade val="80000"/>
              <a:hueOff val="218907"/>
              <a:satOff val="-1431"/>
              <a:lumOff val="24554"/>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400" kern="1200" dirty="0">
              <a:latin typeface="+mj-lt"/>
            </a:rPr>
            <a:t>Garantie décès</a:t>
          </a:r>
          <a:endParaRPr lang="fr-FR" sz="1400" kern="1200" dirty="0">
            <a:solidFill>
              <a:srgbClr val="00AEEF"/>
            </a:solidFill>
            <a:latin typeface="+mj-lt"/>
          </a:endParaRPr>
        </a:p>
      </dsp:txBody>
      <dsp:txXfrm>
        <a:off x="2771407" y="3035329"/>
        <a:ext cx="2585184" cy="52143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CB5726-78A6-45C7-A084-30CBBD50FCE2}">
      <dsp:nvSpPr>
        <dsp:cNvPr id="0" name=""/>
        <dsp:cNvSpPr/>
      </dsp:nvSpPr>
      <dsp:spPr>
        <a:xfrm>
          <a:off x="0" y="545769"/>
          <a:ext cx="6096000" cy="544086"/>
        </a:xfrm>
        <a:prstGeom prst="rect">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sp>
    <dsp:sp modelId="{1C28525D-78E6-4FD5-9C21-EFEB1D9709B8}">
      <dsp:nvSpPr>
        <dsp:cNvPr id="0" name=""/>
        <dsp:cNvSpPr/>
      </dsp:nvSpPr>
      <dsp:spPr>
        <a:xfrm>
          <a:off x="304502" y="107893"/>
          <a:ext cx="4263032" cy="555956"/>
        </a:xfrm>
        <a:prstGeom prst="roundRect">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161290" tIns="0" rIns="161290" bIns="0" numCol="1" spcCol="1270" anchor="ctr" anchorCtr="0">
          <a:noAutofit/>
        </a:bodyPr>
        <a:lstStyle/>
        <a:p>
          <a:pPr marL="0" lvl="0" indent="0" algn="just" defTabSz="622300">
            <a:lnSpc>
              <a:spcPct val="90000"/>
            </a:lnSpc>
            <a:spcBef>
              <a:spcPct val="0"/>
            </a:spcBef>
            <a:spcAft>
              <a:spcPct val="35000"/>
            </a:spcAft>
            <a:buNone/>
          </a:pPr>
          <a:r>
            <a:rPr lang="fr-FR" sz="1400" kern="1200" dirty="0">
              <a:latin typeface="+mj-lt"/>
            </a:rPr>
            <a:t>Sur les frais médicaux courants : médecin, pharmacie, laboratoire…</a:t>
          </a:r>
        </a:p>
      </dsp:txBody>
      <dsp:txXfrm>
        <a:off x="331642" y="135033"/>
        <a:ext cx="4208752" cy="501676"/>
      </dsp:txXfrm>
    </dsp:sp>
    <dsp:sp modelId="{1DA553F2-82D2-471D-AFF2-04DB69E69FAF}">
      <dsp:nvSpPr>
        <dsp:cNvPr id="0" name=""/>
        <dsp:cNvSpPr/>
      </dsp:nvSpPr>
      <dsp:spPr>
        <a:xfrm>
          <a:off x="0" y="1463856"/>
          <a:ext cx="6096000" cy="458013"/>
        </a:xfrm>
        <a:prstGeom prst="rect">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sp>
    <dsp:sp modelId="{3835515B-D2E9-4C78-9564-FBDCB0AB8285}">
      <dsp:nvSpPr>
        <dsp:cNvPr id="0" name=""/>
        <dsp:cNvSpPr/>
      </dsp:nvSpPr>
      <dsp:spPr>
        <a:xfrm>
          <a:off x="304800" y="1133055"/>
          <a:ext cx="4267200" cy="448881"/>
        </a:xfrm>
        <a:prstGeom prst="roundRect">
          <a:avLst/>
        </a:prstGeom>
        <a:solidFill>
          <a:schemeClr val="accent3">
            <a:shade val="80000"/>
            <a:hueOff val="72969"/>
            <a:satOff val="-477"/>
            <a:lumOff val="8185"/>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marL="0" lvl="0" indent="0" algn="just" defTabSz="622300">
            <a:lnSpc>
              <a:spcPct val="90000"/>
            </a:lnSpc>
            <a:spcBef>
              <a:spcPct val="0"/>
            </a:spcBef>
            <a:spcAft>
              <a:spcPct val="35000"/>
            </a:spcAft>
            <a:buNone/>
          </a:pPr>
          <a:r>
            <a:rPr lang="fr-FR" sz="1400" kern="1200" dirty="0">
              <a:latin typeface="+mj-lt"/>
            </a:rPr>
            <a:t>Sur les frais d’hospitalisation.</a:t>
          </a:r>
        </a:p>
      </dsp:txBody>
      <dsp:txXfrm>
        <a:off x="326713" y="1154968"/>
        <a:ext cx="4223374" cy="405055"/>
      </dsp:txXfrm>
    </dsp:sp>
    <dsp:sp modelId="{3AC7832B-F1DA-46D0-B156-BE7B5746736A}">
      <dsp:nvSpPr>
        <dsp:cNvPr id="0" name=""/>
        <dsp:cNvSpPr/>
      </dsp:nvSpPr>
      <dsp:spPr>
        <a:xfrm>
          <a:off x="0" y="2429759"/>
          <a:ext cx="6096000" cy="414975"/>
        </a:xfrm>
        <a:prstGeom prst="rect">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sp>
    <dsp:sp modelId="{B9B41769-7B4C-4EE2-89B8-9070079AF276}">
      <dsp:nvSpPr>
        <dsp:cNvPr id="0" name=""/>
        <dsp:cNvSpPr/>
      </dsp:nvSpPr>
      <dsp:spPr>
        <a:xfrm>
          <a:off x="304502" y="1965069"/>
          <a:ext cx="4263032" cy="582769"/>
        </a:xfrm>
        <a:prstGeom prst="roundRect">
          <a:avLst/>
        </a:prstGeom>
        <a:solidFill>
          <a:schemeClr val="accent3">
            <a:shade val="80000"/>
            <a:hueOff val="145938"/>
            <a:satOff val="-954"/>
            <a:lumOff val="16369"/>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marL="0" lvl="0" indent="0" algn="just" defTabSz="622300">
            <a:lnSpc>
              <a:spcPct val="90000"/>
            </a:lnSpc>
            <a:spcBef>
              <a:spcPct val="0"/>
            </a:spcBef>
            <a:spcAft>
              <a:spcPct val="35000"/>
            </a:spcAft>
            <a:buNone/>
          </a:pPr>
          <a:r>
            <a:rPr lang="fr-FR" sz="1400" kern="1200" dirty="0">
              <a:latin typeface="+mj-lt"/>
            </a:rPr>
            <a:t>Sur les frais d’appareillage et de prothèses : optiques, dentaires, auditifs… </a:t>
          </a:r>
        </a:p>
      </dsp:txBody>
      <dsp:txXfrm>
        <a:off x="332950" y="1993517"/>
        <a:ext cx="4206136" cy="525873"/>
      </dsp:txXfrm>
    </dsp:sp>
    <dsp:sp modelId="{5E7CB94C-036B-4225-A586-4662681542EB}">
      <dsp:nvSpPr>
        <dsp:cNvPr id="0" name=""/>
        <dsp:cNvSpPr/>
      </dsp:nvSpPr>
      <dsp:spPr>
        <a:xfrm>
          <a:off x="0" y="3498642"/>
          <a:ext cx="6096000" cy="457464"/>
        </a:xfrm>
        <a:prstGeom prst="rect">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sp>
    <dsp:sp modelId="{69BF98E3-9AEA-46FE-89BD-365B6C55D365}">
      <dsp:nvSpPr>
        <dsp:cNvPr id="0" name=""/>
        <dsp:cNvSpPr/>
      </dsp:nvSpPr>
      <dsp:spPr>
        <a:xfrm>
          <a:off x="304502" y="2887934"/>
          <a:ext cx="4263032" cy="728787"/>
        </a:xfrm>
        <a:prstGeom prst="roundRect">
          <a:avLst/>
        </a:prstGeom>
        <a:solidFill>
          <a:schemeClr val="accent3">
            <a:shade val="80000"/>
            <a:hueOff val="218907"/>
            <a:satOff val="-1431"/>
            <a:lumOff val="24554"/>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marL="0" lvl="0" indent="0" algn="just" defTabSz="622300">
            <a:lnSpc>
              <a:spcPct val="90000"/>
            </a:lnSpc>
            <a:spcBef>
              <a:spcPct val="0"/>
            </a:spcBef>
            <a:spcAft>
              <a:spcPct val="35000"/>
            </a:spcAft>
            <a:buNone/>
          </a:pPr>
          <a:r>
            <a:rPr lang="fr-FR" sz="1400" kern="1200" dirty="0">
              <a:latin typeface="+mj-lt"/>
            </a:rPr>
            <a:t>Eventuellement sur d’autres frais médicaux ou paramédicaux : médecines douces, traitements ou prothèses non reconnues par la sécurité sociale...</a:t>
          </a:r>
        </a:p>
      </dsp:txBody>
      <dsp:txXfrm>
        <a:off x="340078" y="2923510"/>
        <a:ext cx="4191880" cy="65763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E8C0AF-00AC-4933-8121-14A0DED78EC5}">
      <dsp:nvSpPr>
        <dsp:cNvPr id="0" name=""/>
        <dsp:cNvSpPr/>
      </dsp:nvSpPr>
      <dsp:spPr>
        <a:xfrm>
          <a:off x="455707" y="3100"/>
          <a:ext cx="2423710" cy="854273"/>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fr-FR" sz="2200" kern="1200" dirty="0">
              <a:latin typeface="Futura Md BT" panose="020B0802020204020204" pitchFamily="34" charset="0"/>
            </a:rPr>
            <a:t>Risque</a:t>
          </a:r>
        </a:p>
        <a:p>
          <a:pPr marL="0" lvl="0" indent="0" algn="ctr" defTabSz="977900">
            <a:lnSpc>
              <a:spcPct val="90000"/>
            </a:lnSpc>
            <a:spcBef>
              <a:spcPct val="0"/>
            </a:spcBef>
            <a:spcAft>
              <a:spcPct val="35000"/>
            </a:spcAft>
            <a:buNone/>
          </a:pPr>
          <a:r>
            <a:rPr lang="fr-FR" sz="2200" kern="1200" dirty="0">
              <a:latin typeface="Futura Md BT" panose="020B0802020204020204" pitchFamily="34" charset="0"/>
            </a:rPr>
            <a:t>prévoyance</a:t>
          </a:r>
        </a:p>
      </dsp:txBody>
      <dsp:txXfrm>
        <a:off x="480728" y="28121"/>
        <a:ext cx="2373668" cy="804231"/>
      </dsp:txXfrm>
    </dsp:sp>
    <dsp:sp modelId="{38D02C37-1447-4E94-B12E-36E3BAD4D7E8}">
      <dsp:nvSpPr>
        <dsp:cNvPr id="0" name=""/>
        <dsp:cNvSpPr/>
      </dsp:nvSpPr>
      <dsp:spPr>
        <a:xfrm>
          <a:off x="698078" y="857374"/>
          <a:ext cx="242371" cy="640705"/>
        </a:xfrm>
        <a:custGeom>
          <a:avLst/>
          <a:gdLst/>
          <a:ahLst/>
          <a:cxnLst/>
          <a:rect l="0" t="0" r="0" b="0"/>
          <a:pathLst>
            <a:path>
              <a:moveTo>
                <a:pt x="0" y="0"/>
              </a:moveTo>
              <a:lnTo>
                <a:pt x="0" y="640705"/>
              </a:lnTo>
              <a:lnTo>
                <a:pt x="242371" y="640705"/>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89E100C-5948-46A3-9D8A-82FA03346A40}">
      <dsp:nvSpPr>
        <dsp:cNvPr id="0" name=""/>
        <dsp:cNvSpPr/>
      </dsp:nvSpPr>
      <dsp:spPr>
        <a:xfrm>
          <a:off x="940449" y="1070942"/>
          <a:ext cx="1938968" cy="854273"/>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fr-FR" sz="1400" kern="1200" dirty="0">
              <a:latin typeface="+mj-lt"/>
            </a:rPr>
            <a:t>Participation : </a:t>
          </a:r>
        </a:p>
        <a:p>
          <a:pPr marL="0" lvl="0" indent="0" algn="ctr" defTabSz="622300">
            <a:lnSpc>
              <a:spcPct val="90000"/>
            </a:lnSpc>
            <a:spcBef>
              <a:spcPct val="0"/>
            </a:spcBef>
            <a:spcAft>
              <a:spcPct val="35000"/>
            </a:spcAft>
            <a:buNone/>
          </a:pPr>
          <a:r>
            <a:rPr lang="fr-FR" sz="1400" kern="1200" dirty="0">
              <a:latin typeface="+mj-lt"/>
            </a:rPr>
            <a:t>oui/non</a:t>
          </a:r>
        </a:p>
      </dsp:txBody>
      <dsp:txXfrm>
        <a:off x="965470" y="1095963"/>
        <a:ext cx="1888926" cy="804231"/>
      </dsp:txXfrm>
    </dsp:sp>
    <dsp:sp modelId="{E4797520-4568-4E08-84EB-74F779FE00C8}">
      <dsp:nvSpPr>
        <dsp:cNvPr id="0" name=""/>
        <dsp:cNvSpPr/>
      </dsp:nvSpPr>
      <dsp:spPr>
        <a:xfrm>
          <a:off x="698078" y="857374"/>
          <a:ext cx="242371" cy="1708546"/>
        </a:xfrm>
        <a:custGeom>
          <a:avLst/>
          <a:gdLst/>
          <a:ahLst/>
          <a:cxnLst/>
          <a:rect l="0" t="0" r="0" b="0"/>
          <a:pathLst>
            <a:path>
              <a:moveTo>
                <a:pt x="0" y="0"/>
              </a:moveTo>
              <a:lnTo>
                <a:pt x="0" y="1708546"/>
              </a:lnTo>
              <a:lnTo>
                <a:pt x="242371" y="1708546"/>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C261211-3AD0-494A-B38D-4B72C55DD07F}">
      <dsp:nvSpPr>
        <dsp:cNvPr id="0" name=""/>
        <dsp:cNvSpPr/>
      </dsp:nvSpPr>
      <dsp:spPr>
        <a:xfrm>
          <a:off x="940449" y="2138784"/>
          <a:ext cx="1938968" cy="854273"/>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fr-FR" sz="1400" kern="1200" dirty="0">
              <a:latin typeface="+mj-lt"/>
            </a:rPr>
            <a:t>Montant de la participation</a:t>
          </a:r>
        </a:p>
        <a:p>
          <a:pPr marL="0" lvl="0" indent="0" algn="ctr" defTabSz="622300">
            <a:lnSpc>
              <a:spcPct val="90000"/>
            </a:lnSpc>
            <a:spcBef>
              <a:spcPct val="0"/>
            </a:spcBef>
            <a:spcAft>
              <a:spcPct val="35000"/>
            </a:spcAft>
            <a:buNone/>
          </a:pPr>
          <a:r>
            <a:rPr lang="fr-FR" sz="1400" kern="1200" dirty="0">
              <a:latin typeface="+mj-lt"/>
            </a:rPr>
            <a:t>(le cas échéant)</a:t>
          </a:r>
        </a:p>
      </dsp:txBody>
      <dsp:txXfrm>
        <a:off x="965470" y="2163805"/>
        <a:ext cx="1888926" cy="804231"/>
      </dsp:txXfrm>
    </dsp:sp>
    <dsp:sp modelId="{AB5F5969-CEBC-4E2F-A3B7-7194B3814092}">
      <dsp:nvSpPr>
        <dsp:cNvPr id="0" name=""/>
        <dsp:cNvSpPr/>
      </dsp:nvSpPr>
      <dsp:spPr>
        <a:xfrm>
          <a:off x="698078" y="857374"/>
          <a:ext cx="242371" cy="2776388"/>
        </a:xfrm>
        <a:custGeom>
          <a:avLst/>
          <a:gdLst/>
          <a:ahLst/>
          <a:cxnLst/>
          <a:rect l="0" t="0" r="0" b="0"/>
          <a:pathLst>
            <a:path>
              <a:moveTo>
                <a:pt x="0" y="0"/>
              </a:moveTo>
              <a:lnTo>
                <a:pt x="0" y="2776388"/>
              </a:lnTo>
              <a:lnTo>
                <a:pt x="242371" y="2776388"/>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57346C5-07C6-479C-9FE3-06576B416BDC}">
      <dsp:nvSpPr>
        <dsp:cNvPr id="0" name=""/>
        <dsp:cNvSpPr/>
      </dsp:nvSpPr>
      <dsp:spPr>
        <a:xfrm>
          <a:off x="940449" y="3206625"/>
          <a:ext cx="1938968" cy="854273"/>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fr-FR" sz="1400" kern="1200" dirty="0">
              <a:latin typeface="+mj-lt"/>
            </a:rPr>
            <a:t>Type de contrat : individuel labellisé /convention de participation</a:t>
          </a:r>
        </a:p>
      </dsp:txBody>
      <dsp:txXfrm>
        <a:off x="965470" y="3231646"/>
        <a:ext cx="1888926" cy="804231"/>
      </dsp:txXfrm>
    </dsp:sp>
    <dsp:sp modelId="{AB91C326-78EA-4F0A-AE52-49F1B4862575}">
      <dsp:nvSpPr>
        <dsp:cNvPr id="0" name=""/>
        <dsp:cNvSpPr/>
      </dsp:nvSpPr>
      <dsp:spPr>
        <a:xfrm>
          <a:off x="3306554" y="3100"/>
          <a:ext cx="2333738" cy="854273"/>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fr-FR" sz="2200" kern="1200" dirty="0">
              <a:latin typeface="Futura Md BT" panose="020B0802020204020204" pitchFamily="34" charset="0"/>
            </a:rPr>
            <a:t>Risque </a:t>
          </a:r>
        </a:p>
        <a:p>
          <a:pPr marL="0" lvl="0" indent="0" algn="ctr" defTabSz="977900">
            <a:lnSpc>
              <a:spcPct val="90000"/>
            </a:lnSpc>
            <a:spcBef>
              <a:spcPct val="0"/>
            </a:spcBef>
            <a:spcAft>
              <a:spcPct val="35000"/>
            </a:spcAft>
            <a:buNone/>
          </a:pPr>
          <a:r>
            <a:rPr lang="fr-FR" sz="2200" kern="1200" dirty="0">
              <a:latin typeface="Futura Md BT" panose="020B0802020204020204" pitchFamily="34" charset="0"/>
            </a:rPr>
            <a:t>santé</a:t>
          </a:r>
        </a:p>
      </dsp:txBody>
      <dsp:txXfrm>
        <a:off x="3331575" y="28121"/>
        <a:ext cx="2283696" cy="804231"/>
      </dsp:txXfrm>
    </dsp:sp>
    <dsp:sp modelId="{612BC4A3-1BAA-4FDE-A3E1-BF050106BE2E}">
      <dsp:nvSpPr>
        <dsp:cNvPr id="0" name=""/>
        <dsp:cNvSpPr/>
      </dsp:nvSpPr>
      <dsp:spPr>
        <a:xfrm>
          <a:off x="3539928" y="857374"/>
          <a:ext cx="233373" cy="640705"/>
        </a:xfrm>
        <a:custGeom>
          <a:avLst/>
          <a:gdLst/>
          <a:ahLst/>
          <a:cxnLst/>
          <a:rect l="0" t="0" r="0" b="0"/>
          <a:pathLst>
            <a:path>
              <a:moveTo>
                <a:pt x="0" y="0"/>
              </a:moveTo>
              <a:lnTo>
                <a:pt x="0" y="640705"/>
              </a:lnTo>
              <a:lnTo>
                <a:pt x="233373" y="640705"/>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010D7C3-E54E-42A0-B33C-F44061F5DAE7}">
      <dsp:nvSpPr>
        <dsp:cNvPr id="0" name=""/>
        <dsp:cNvSpPr/>
      </dsp:nvSpPr>
      <dsp:spPr>
        <a:xfrm>
          <a:off x="3773302" y="1070942"/>
          <a:ext cx="1866990" cy="854273"/>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fr-FR" sz="1400" kern="1200" dirty="0">
              <a:latin typeface="+mj-lt"/>
            </a:rPr>
            <a:t>Participation : </a:t>
          </a:r>
        </a:p>
        <a:p>
          <a:pPr marL="0" lvl="0" indent="0" algn="ctr" defTabSz="622300">
            <a:lnSpc>
              <a:spcPct val="90000"/>
            </a:lnSpc>
            <a:spcBef>
              <a:spcPct val="0"/>
            </a:spcBef>
            <a:spcAft>
              <a:spcPct val="35000"/>
            </a:spcAft>
            <a:buNone/>
          </a:pPr>
          <a:r>
            <a:rPr lang="fr-FR" sz="1400" kern="1200" dirty="0">
              <a:latin typeface="+mj-lt"/>
            </a:rPr>
            <a:t>oui/non</a:t>
          </a:r>
          <a:endParaRPr lang="fr-FR" sz="1400" kern="1200" dirty="0"/>
        </a:p>
      </dsp:txBody>
      <dsp:txXfrm>
        <a:off x="3798323" y="1095963"/>
        <a:ext cx="1816948" cy="804231"/>
      </dsp:txXfrm>
    </dsp:sp>
    <dsp:sp modelId="{1800366A-26AC-47D0-846C-4664E7CEB90C}">
      <dsp:nvSpPr>
        <dsp:cNvPr id="0" name=""/>
        <dsp:cNvSpPr/>
      </dsp:nvSpPr>
      <dsp:spPr>
        <a:xfrm>
          <a:off x="3539928" y="857374"/>
          <a:ext cx="233373" cy="1708546"/>
        </a:xfrm>
        <a:custGeom>
          <a:avLst/>
          <a:gdLst/>
          <a:ahLst/>
          <a:cxnLst/>
          <a:rect l="0" t="0" r="0" b="0"/>
          <a:pathLst>
            <a:path>
              <a:moveTo>
                <a:pt x="0" y="0"/>
              </a:moveTo>
              <a:lnTo>
                <a:pt x="0" y="1708546"/>
              </a:lnTo>
              <a:lnTo>
                <a:pt x="233373" y="1708546"/>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0DB1954-6C0D-4A91-A5AC-F956BA214A90}">
      <dsp:nvSpPr>
        <dsp:cNvPr id="0" name=""/>
        <dsp:cNvSpPr/>
      </dsp:nvSpPr>
      <dsp:spPr>
        <a:xfrm>
          <a:off x="3773302" y="2138784"/>
          <a:ext cx="1866990" cy="854273"/>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fr-FR" sz="1400" kern="1200" dirty="0">
              <a:latin typeface="+mj-lt"/>
            </a:rPr>
            <a:t>Montant de la participation</a:t>
          </a:r>
        </a:p>
        <a:p>
          <a:pPr marL="0" lvl="0" indent="0" algn="ctr" defTabSz="622300">
            <a:lnSpc>
              <a:spcPct val="90000"/>
            </a:lnSpc>
            <a:spcBef>
              <a:spcPct val="0"/>
            </a:spcBef>
            <a:spcAft>
              <a:spcPct val="35000"/>
            </a:spcAft>
            <a:buNone/>
          </a:pPr>
          <a:r>
            <a:rPr lang="fr-FR" sz="1400" kern="1200" dirty="0">
              <a:latin typeface="+mj-lt"/>
            </a:rPr>
            <a:t>(le cas échéant)</a:t>
          </a:r>
          <a:endParaRPr lang="fr-FR" sz="1400" kern="1200" dirty="0"/>
        </a:p>
      </dsp:txBody>
      <dsp:txXfrm>
        <a:off x="3798323" y="2163805"/>
        <a:ext cx="1816948" cy="804231"/>
      </dsp:txXfrm>
    </dsp:sp>
    <dsp:sp modelId="{B2A16E77-FF87-4915-925C-7AAA35D69D7F}">
      <dsp:nvSpPr>
        <dsp:cNvPr id="0" name=""/>
        <dsp:cNvSpPr/>
      </dsp:nvSpPr>
      <dsp:spPr>
        <a:xfrm>
          <a:off x="3539928" y="857374"/>
          <a:ext cx="233373" cy="2776388"/>
        </a:xfrm>
        <a:custGeom>
          <a:avLst/>
          <a:gdLst/>
          <a:ahLst/>
          <a:cxnLst/>
          <a:rect l="0" t="0" r="0" b="0"/>
          <a:pathLst>
            <a:path>
              <a:moveTo>
                <a:pt x="0" y="0"/>
              </a:moveTo>
              <a:lnTo>
                <a:pt x="0" y="2776388"/>
              </a:lnTo>
              <a:lnTo>
                <a:pt x="233373" y="2776388"/>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6670595-F847-414E-AC41-8F97FC7CC4F1}">
      <dsp:nvSpPr>
        <dsp:cNvPr id="0" name=""/>
        <dsp:cNvSpPr/>
      </dsp:nvSpPr>
      <dsp:spPr>
        <a:xfrm>
          <a:off x="3773302" y="3206625"/>
          <a:ext cx="1866990" cy="854273"/>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fr-FR" sz="1400" kern="1200" dirty="0">
              <a:latin typeface="+mj-lt"/>
            </a:rPr>
            <a:t>Type de contrat : individuel labellisé / contrat collectif</a:t>
          </a:r>
        </a:p>
        <a:p>
          <a:pPr marL="0" lvl="0" indent="0" algn="ctr" defTabSz="622300">
            <a:lnSpc>
              <a:spcPct val="90000"/>
            </a:lnSpc>
            <a:spcBef>
              <a:spcPct val="0"/>
            </a:spcBef>
            <a:spcAft>
              <a:spcPct val="35000"/>
            </a:spcAft>
            <a:buNone/>
          </a:pPr>
          <a:r>
            <a:rPr lang="fr-FR" sz="1400" kern="1200" dirty="0">
              <a:latin typeface="+mj-lt"/>
            </a:rPr>
            <a:t>(le cas échéant)</a:t>
          </a:r>
        </a:p>
      </dsp:txBody>
      <dsp:txXfrm>
        <a:off x="3798323" y="3231646"/>
        <a:ext cx="1816948" cy="80423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126A29-9DC9-485D-8802-C0B48BC8B6A0}">
      <dsp:nvSpPr>
        <dsp:cNvPr id="0" name=""/>
        <dsp:cNvSpPr/>
      </dsp:nvSpPr>
      <dsp:spPr>
        <a:xfrm>
          <a:off x="40" y="20385"/>
          <a:ext cx="3845569" cy="1267200"/>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227584" tIns="130048" rIns="227584" bIns="130048" numCol="1" spcCol="1270" anchor="ctr" anchorCtr="0">
          <a:noAutofit/>
        </a:bodyPr>
        <a:lstStyle/>
        <a:p>
          <a:pPr marL="0" lvl="0" indent="0" algn="ctr" defTabSz="1422400">
            <a:lnSpc>
              <a:spcPct val="90000"/>
            </a:lnSpc>
            <a:spcBef>
              <a:spcPct val="0"/>
            </a:spcBef>
            <a:spcAft>
              <a:spcPct val="35000"/>
            </a:spcAft>
            <a:buNone/>
          </a:pPr>
          <a:r>
            <a:rPr lang="fr-FR" sz="3200" kern="1200" dirty="0">
              <a:latin typeface="Futura Md BT" panose="020B0802020204020204" pitchFamily="34" charset="0"/>
            </a:rPr>
            <a:t>Prévoyance</a:t>
          </a:r>
        </a:p>
      </dsp:txBody>
      <dsp:txXfrm>
        <a:off x="40" y="20385"/>
        <a:ext cx="3845569" cy="1267200"/>
      </dsp:txXfrm>
    </dsp:sp>
    <dsp:sp modelId="{0FAB4E6A-9F93-453E-BAAC-D262957DBD91}">
      <dsp:nvSpPr>
        <dsp:cNvPr id="0" name=""/>
        <dsp:cNvSpPr/>
      </dsp:nvSpPr>
      <dsp:spPr>
        <a:xfrm>
          <a:off x="40" y="1239749"/>
          <a:ext cx="3845569" cy="2512879"/>
        </a:xfrm>
        <a:prstGeom prst="rect">
          <a:avLst/>
        </a:prstGeom>
        <a:solidFill>
          <a:schemeClr val="accent5">
            <a:alpha val="90000"/>
            <a:tint val="40000"/>
            <a:hueOff val="0"/>
            <a:satOff val="0"/>
            <a:lumOff val="0"/>
            <a:alphaOff val="0"/>
          </a:schemeClr>
        </a:solidFill>
        <a:ln w="9525" cap="flat" cmpd="sng" algn="ctr">
          <a:solidFill>
            <a:schemeClr val="accent5">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fr-FR" sz="2000" kern="1200" dirty="0">
              <a:latin typeface="+mj-lt"/>
            </a:rPr>
            <a:t>1</a:t>
          </a:r>
          <a:r>
            <a:rPr lang="fr-FR" sz="2000" kern="1200" baseline="30000" dirty="0">
              <a:latin typeface="+mj-lt"/>
            </a:rPr>
            <a:t>er</a:t>
          </a:r>
          <a:r>
            <a:rPr lang="fr-FR" sz="2000" kern="1200" dirty="0">
              <a:latin typeface="+mj-lt"/>
            </a:rPr>
            <a:t> janvier </a:t>
          </a:r>
          <a:r>
            <a:rPr lang="fr-FR" sz="2000" b="1" kern="1200" dirty="0">
              <a:latin typeface="+mj-lt"/>
            </a:rPr>
            <a:t>2025</a:t>
          </a:r>
        </a:p>
        <a:p>
          <a:pPr marL="228600" lvl="1" indent="-228600" algn="l" defTabSz="889000">
            <a:lnSpc>
              <a:spcPct val="90000"/>
            </a:lnSpc>
            <a:spcBef>
              <a:spcPct val="0"/>
            </a:spcBef>
            <a:spcAft>
              <a:spcPct val="15000"/>
            </a:spcAft>
            <a:buChar char="•"/>
          </a:pPr>
          <a:r>
            <a:rPr lang="fr-FR" sz="2000" kern="1200" dirty="0">
              <a:latin typeface="+mj-lt"/>
            </a:rPr>
            <a:t>Socle de </a:t>
          </a:r>
          <a:r>
            <a:rPr lang="fr-FR" sz="2000" b="1" kern="1200" dirty="0">
              <a:latin typeface="+mj-lt"/>
            </a:rPr>
            <a:t>garanties minimum </a:t>
          </a:r>
          <a:r>
            <a:rPr lang="fr-FR" sz="2000" kern="1200" dirty="0">
              <a:latin typeface="+mj-lt"/>
            </a:rPr>
            <a:t>obligatoire</a:t>
          </a:r>
        </a:p>
        <a:p>
          <a:pPr marL="228600" lvl="1" indent="-228600" algn="l" defTabSz="889000">
            <a:lnSpc>
              <a:spcPct val="90000"/>
            </a:lnSpc>
            <a:spcBef>
              <a:spcPct val="0"/>
            </a:spcBef>
            <a:spcAft>
              <a:spcPct val="15000"/>
            </a:spcAft>
            <a:buChar char="•"/>
          </a:pPr>
          <a:r>
            <a:rPr lang="fr-FR" sz="2000" kern="1200" dirty="0">
              <a:latin typeface="+mj-lt"/>
            </a:rPr>
            <a:t>Participation employeur de </a:t>
          </a:r>
          <a:r>
            <a:rPr lang="fr-FR" sz="2000" b="1" kern="1200" dirty="0">
              <a:latin typeface="+mj-lt"/>
            </a:rPr>
            <a:t>20%</a:t>
          </a:r>
          <a:r>
            <a:rPr lang="fr-FR" sz="2000" kern="1200" dirty="0">
              <a:latin typeface="+mj-lt"/>
            </a:rPr>
            <a:t> d’un montant de référence*</a:t>
          </a:r>
        </a:p>
        <a:p>
          <a:pPr marL="228600" lvl="1" indent="-228600" algn="l" defTabSz="889000">
            <a:lnSpc>
              <a:spcPct val="90000"/>
            </a:lnSpc>
            <a:spcBef>
              <a:spcPct val="0"/>
            </a:spcBef>
            <a:spcAft>
              <a:spcPct val="15000"/>
            </a:spcAft>
            <a:buChar char="•"/>
          </a:pPr>
          <a:r>
            <a:rPr lang="fr-FR" sz="2000" kern="1200" dirty="0">
              <a:latin typeface="+mj-lt"/>
            </a:rPr>
            <a:t>Participation employeur </a:t>
          </a:r>
          <a:r>
            <a:rPr lang="fr-FR" sz="2000" b="1" kern="1200" dirty="0">
              <a:latin typeface="+mj-lt"/>
            </a:rPr>
            <a:t>obligatoire</a:t>
          </a:r>
          <a:r>
            <a:rPr lang="fr-FR" sz="2000" kern="1200" dirty="0">
              <a:latin typeface="+mj-lt"/>
            </a:rPr>
            <a:t>	</a:t>
          </a:r>
        </a:p>
      </dsp:txBody>
      <dsp:txXfrm>
        <a:off x="40" y="1239749"/>
        <a:ext cx="3845569" cy="2512879"/>
      </dsp:txXfrm>
    </dsp:sp>
    <dsp:sp modelId="{4772389F-E508-4F3F-9642-D3A1FA268F3A}">
      <dsp:nvSpPr>
        <dsp:cNvPr id="0" name=""/>
        <dsp:cNvSpPr/>
      </dsp:nvSpPr>
      <dsp:spPr>
        <a:xfrm>
          <a:off x="4383989" y="20385"/>
          <a:ext cx="3845569" cy="1267200"/>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227584" tIns="130048" rIns="227584" bIns="130048" numCol="1" spcCol="1270" anchor="ctr" anchorCtr="0">
          <a:noAutofit/>
        </a:bodyPr>
        <a:lstStyle/>
        <a:p>
          <a:pPr marL="0" lvl="0" indent="0" algn="ctr" defTabSz="1422400">
            <a:lnSpc>
              <a:spcPct val="90000"/>
            </a:lnSpc>
            <a:spcBef>
              <a:spcPct val="0"/>
            </a:spcBef>
            <a:spcAft>
              <a:spcPct val="35000"/>
            </a:spcAft>
            <a:buNone/>
          </a:pPr>
          <a:r>
            <a:rPr lang="fr-FR" sz="3200" kern="1200" dirty="0">
              <a:latin typeface="Futura Md BT" panose="020B0802020204020204" pitchFamily="34" charset="0"/>
            </a:rPr>
            <a:t>Mutuelle</a:t>
          </a:r>
        </a:p>
      </dsp:txBody>
      <dsp:txXfrm>
        <a:off x="4383989" y="20385"/>
        <a:ext cx="3845569" cy="1267200"/>
      </dsp:txXfrm>
    </dsp:sp>
    <dsp:sp modelId="{60825EF5-B231-46F6-9CB3-AF199E25B15D}">
      <dsp:nvSpPr>
        <dsp:cNvPr id="0" name=""/>
        <dsp:cNvSpPr/>
      </dsp:nvSpPr>
      <dsp:spPr>
        <a:xfrm>
          <a:off x="4383989" y="1239749"/>
          <a:ext cx="3845569" cy="2512879"/>
        </a:xfrm>
        <a:prstGeom prst="rect">
          <a:avLst/>
        </a:prstGeom>
        <a:solidFill>
          <a:schemeClr val="accent5">
            <a:alpha val="90000"/>
            <a:tint val="40000"/>
            <a:hueOff val="0"/>
            <a:satOff val="0"/>
            <a:lumOff val="0"/>
            <a:alphaOff val="0"/>
          </a:schemeClr>
        </a:solidFill>
        <a:ln w="9525" cap="flat" cmpd="sng" algn="ctr">
          <a:solidFill>
            <a:schemeClr val="accent5">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fr-FR" sz="2000" kern="1200" dirty="0">
              <a:latin typeface="+mj-lt"/>
            </a:rPr>
            <a:t>1</a:t>
          </a:r>
          <a:r>
            <a:rPr lang="fr-FR" sz="2000" kern="1200" baseline="30000" dirty="0">
              <a:latin typeface="+mj-lt"/>
            </a:rPr>
            <a:t>er</a:t>
          </a:r>
          <a:r>
            <a:rPr lang="fr-FR" sz="2000" kern="1200" dirty="0">
              <a:latin typeface="+mj-lt"/>
            </a:rPr>
            <a:t> janvier </a:t>
          </a:r>
          <a:r>
            <a:rPr lang="fr-FR" sz="2000" b="1" kern="1200" dirty="0">
              <a:latin typeface="+mj-lt"/>
            </a:rPr>
            <a:t>2026</a:t>
          </a:r>
        </a:p>
        <a:p>
          <a:pPr marL="228600" lvl="1" indent="-228600" algn="l" defTabSz="889000">
            <a:lnSpc>
              <a:spcPct val="90000"/>
            </a:lnSpc>
            <a:spcBef>
              <a:spcPct val="0"/>
            </a:spcBef>
            <a:spcAft>
              <a:spcPct val="15000"/>
            </a:spcAft>
            <a:buChar char="•"/>
          </a:pPr>
          <a:r>
            <a:rPr lang="fr-FR" sz="2000" kern="1200" dirty="0">
              <a:latin typeface="+mj-lt"/>
            </a:rPr>
            <a:t>Socle de </a:t>
          </a:r>
          <a:r>
            <a:rPr lang="fr-FR" sz="2000" b="1" kern="1200" dirty="0">
              <a:latin typeface="+mj-lt"/>
            </a:rPr>
            <a:t>garanties minimum </a:t>
          </a:r>
          <a:r>
            <a:rPr lang="fr-FR" sz="2000" kern="1200" dirty="0">
              <a:latin typeface="+mj-lt"/>
            </a:rPr>
            <a:t>obligatoire</a:t>
          </a:r>
          <a:endParaRPr lang="fr-FR" sz="2000" kern="1200" dirty="0"/>
        </a:p>
        <a:p>
          <a:pPr marL="228600" lvl="1" indent="-228600" algn="l" defTabSz="889000">
            <a:lnSpc>
              <a:spcPct val="90000"/>
            </a:lnSpc>
            <a:spcBef>
              <a:spcPct val="0"/>
            </a:spcBef>
            <a:spcAft>
              <a:spcPct val="15000"/>
            </a:spcAft>
            <a:buChar char="•"/>
          </a:pPr>
          <a:r>
            <a:rPr lang="fr-FR" sz="2000" kern="1200" dirty="0">
              <a:latin typeface="+mj-lt"/>
            </a:rPr>
            <a:t>Participation employeur de </a:t>
          </a:r>
          <a:r>
            <a:rPr lang="fr-FR" sz="2000" b="1" kern="1200" dirty="0">
              <a:latin typeface="+mj-lt"/>
            </a:rPr>
            <a:t>50%</a:t>
          </a:r>
          <a:r>
            <a:rPr lang="fr-FR" sz="2000" kern="1200" dirty="0">
              <a:latin typeface="+mj-lt"/>
            </a:rPr>
            <a:t> d’un montant de référence*</a:t>
          </a:r>
          <a:endParaRPr lang="fr-FR" sz="2000" kern="1200" dirty="0"/>
        </a:p>
        <a:p>
          <a:pPr marL="228600" lvl="1" indent="-228600" algn="l" defTabSz="889000">
            <a:lnSpc>
              <a:spcPct val="90000"/>
            </a:lnSpc>
            <a:spcBef>
              <a:spcPct val="0"/>
            </a:spcBef>
            <a:spcAft>
              <a:spcPct val="15000"/>
            </a:spcAft>
            <a:buChar char="•"/>
          </a:pPr>
          <a:r>
            <a:rPr lang="fr-FR" sz="2000" kern="1200" dirty="0">
              <a:latin typeface="+mj-lt"/>
            </a:rPr>
            <a:t>Participation employeur </a:t>
          </a:r>
          <a:r>
            <a:rPr lang="fr-FR" sz="2000" b="1" kern="1200" dirty="0">
              <a:latin typeface="+mj-lt"/>
            </a:rPr>
            <a:t>obligatoire</a:t>
          </a:r>
          <a:endParaRPr lang="fr-FR" sz="2000" b="1" kern="1200" dirty="0"/>
        </a:p>
      </dsp:txBody>
      <dsp:txXfrm>
        <a:off x="4383989" y="1239749"/>
        <a:ext cx="3845569" cy="2512879"/>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fr-FR" altLang="fr-FR"/>
          </a:p>
        </p:txBody>
      </p:sp>
      <p:sp>
        <p:nvSpPr>
          <p:cNvPr id="2457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fr-FR" altLang="fr-FR"/>
          </a:p>
        </p:txBody>
      </p:sp>
      <p:sp>
        <p:nvSpPr>
          <p:cNvPr id="2458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fr-FR" altLang="fr-FR"/>
          </a:p>
        </p:txBody>
      </p:sp>
      <p:sp>
        <p:nvSpPr>
          <p:cNvPr id="2458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6D1E9775-8CF2-4EA1-B10A-94EC64F6D958}" type="slidenum">
              <a:rPr lang="fr-FR" altLang="fr-FR"/>
              <a:pPr>
                <a:defRPr/>
              </a:pPr>
              <a:t>‹N°›</a:t>
            </a:fld>
            <a:endParaRPr lang="fr-FR" altLang="fr-FR"/>
          </a:p>
        </p:txBody>
      </p:sp>
    </p:spTree>
    <p:extLst>
      <p:ext uri="{BB962C8B-B14F-4D97-AF65-F5344CB8AC3E}">
        <p14:creationId xmlns:p14="http://schemas.microsoft.com/office/powerpoint/2010/main" val="9983259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fr-FR" altLang="fr-FR"/>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fr-FR" altLang="fr-FR"/>
          </a:p>
        </p:txBody>
      </p:sp>
      <p:sp>
        <p:nvSpPr>
          <p:cNvPr id="71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altLang="fr-FR" noProof="0"/>
              <a:t>Cliquez pour modifier les styles du texte du masque</a:t>
            </a:r>
          </a:p>
          <a:p>
            <a:pPr lvl="1"/>
            <a:r>
              <a:rPr lang="fr-FR" altLang="fr-FR" noProof="0"/>
              <a:t>Deuxième niveau</a:t>
            </a:r>
          </a:p>
          <a:p>
            <a:pPr lvl="2"/>
            <a:r>
              <a:rPr lang="fr-FR" altLang="fr-FR" noProof="0"/>
              <a:t>Troisième niveau</a:t>
            </a:r>
          </a:p>
          <a:p>
            <a:pPr lvl="3"/>
            <a:r>
              <a:rPr lang="fr-FR" altLang="fr-FR" noProof="0"/>
              <a:t>Quatrième niveau</a:t>
            </a:r>
          </a:p>
          <a:p>
            <a:pPr lvl="4"/>
            <a:r>
              <a:rPr lang="fr-FR" altLang="fr-FR" noProof="0"/>
              <a:t>Cinquième niveau</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fr-FR" altLang="fr-FR"/>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F25900F2-4818-45C6-BE30-9731EEEACE94}" type="slidenum">
              <a:rPr lang="fr-FR" altLang="fr-FR"/>
              <a:pPr>
                <a:defRPr/>
              </a:pPr>
              <a:t>‹N°›</a:t>
            </a:fld>
            <a:endParaRPr lang="fr-FR" altLang="fr-FR"/>
          </a:p>
        </p:txBody>
      </p:sp>
    </p:spTree>
    <p:extLst>
      <p:ext uri="{BB962C8B-B14F-4D97-AF65-F5344CB8AC3E}">
        <p14:creationId xmlns:p14="http://schemas.microsoft.com/office/powerpoint/2010/main" val="21993944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e l'image des diapositives 1"/>
          <p:cNvSpPr>
            <a:spLocks noGrp="1" noRot="1" noChangeAspect="1" noTextEdit="1"/>
          </p:cNvSpPr>
          <p:nvPr>
            <p:ph type="sldImg"/>
          </p:nvPr>
        </p:nvSpPr>
        <p:spPr>
          <a:ln/>
        </p:spPr>
      </p:sp>
      <p:sp>
        <p:nvSpPr>
          <p:cNvPr id="8195" name="Espace réservé des commentaires 2"/>
          <p:cNvSpPr>
            <a:spLocks noGrp="1"/>
          </p:cNvSpPr>
          <p:nvPr>
            <p:ph type="body" idx="1"/>
          </p:nvPr>
        </p:nvSpPr>
        <p:spPr>
          <a:noFill/>
        </p:spPr>
        <p:txBody>
          <a:bodyPr/>
          <a:lstStyle/>
          <a:p>
            <a:endParaRPr lang="fr-FR" altLang="fr-FR"/>
          </a:p>
        </p:txBody>
      </p:sp>
      <p:sp>
        <p:nvSpPr>
          <p:cNvPr id="8196" name="Espace réservé du numéro de diapositive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1BC573C9-BCDE-4E35-8B96-F2AE8DF9EF24}" type="slidenum">
              <a:rPr lang="fr-FR" altLang="fr-FR" smtClean="0"/>
              <a:pPr eaLnBrk="1" hangingPunct="1">
                <a:spcBef>
                  <a:spcPct val="0"/>
                </a:spcBef>
              </a:pPr>
              <a:t>2</a:t>
            </a:fld>
            <a:endParaRPr lang="fr-FR" altLang="fr-F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2" name="Imag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892550"/>
            <a:ext cx="9144000" cy="256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userDrawn="1"/>
        </p:nvSpPr>
        <p:spPr>
          <a:xfrm>
            <a:off x="107950" y="71438"/>
            <a:ext cx="1511300" cy="1196975"/>
          </a:xfrm>
          <a:prstGeom prst="rect">
            <a:avLst/>
          </a:prstGeom>
          <a:solidFill>
            <a:schemeClr val="bg1"/>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fr-FR"/>
          </a:p>
        </p:txBody>
      </p:sp>
      <p:pic>
        <p:nvPicPr>
          <p:cNvPr id="4" name="Image 13"/>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5375" y="131763"/>
            <a:ext cx="144145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3605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a:xfrm>
            <a:off x="457200" y="1600200"/>
            <a:ext cx="8229600" cy="4525963"/>
          </a:xfrm>
          <a:prstGeom prst="rect">
            <a:avLst/>
          </a:prstGeo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6799852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a:prstGeom prst="rect">
            <a:avLst/>
          </a:prstGeo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9581150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lvl1pPr>
              <a:defRPr/>
            </a:lvl1pPr>
          </a:lstStyle>
          <a:p>
            <a:pPr>
              <a:defRPr/>
            </a:pPr>
            <a:fld id="{BC429FB9-A3A7-4A47-A5A3-38837135AA3C}" type="datetimeFigureOut">
              <a:rPr lang="fr-FR"/>
              <a:pPr>
                <a:defRPr/>
              </a:pPr>
              <a:t>01/09/2021</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EF73F0B4-9994-467E-824F-5855C422D231}" type="slidenum">
              <a:rPr lang="fr-FR"/>
              <a:pPr>
                <a:defRPr/>
              </a:pPr>
              <a:t>‹N°›</a:t>
            </a:fld>
            <a:endParaRPr lang="fr-FR"/>
          </a:p>
        </p:txBody>
      </p:sp>
    </p:spTree>
    <p:extLst>
      <p:ext uri="{BB962C8B-B14F-4D97-AF65-F5344CB8AC3E}">
        <p14:creationId xmlns:p14="http://schemas.microsoft.com/office/powerpoint/2010/main" val="22291495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894E6CA6-D55F-4CCE-9E20-E8E1D32BCEC5}" type="datetimeFigureOut">
              <a:rPr lang="fr-FR"/>
              <a:pPr>
                <a:defRPr/>
              </a:pPr>
              <a:t>01/09/2021</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144664CA-BE76-4AAF-8A5C-5188024693D7}" type="slidenum">
              <a:rPr lang="fr-FR"/>
              <a:pPr>
                <a:defRPr/>
              </a:pPr>
              <a:t>‹N°›</a:t>
            </a:fld>
            <a:endParaRPr lang="fr-FR"/>
          </a:p>
        </p:txBody>
      </p:sp>
    </p:spTree>
    <p:extLst>
      <p:ext uri="{BB962C8B-B14F-4D97-AF65-F5344CB8AC3E}">
        <p14:creationId xmlns:p14="http://schemas.microsoft.com/office/powerpoint/2010/main" val="22185938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A358E125-3995-4DE2-BDF7-EF733410B982}" type="datetimeFigureOut">
              <a:rPr lang="fr-FR"/>
              <a:pPr>
                <a:defRPr/>
              </a:pPr>
              <a:t>01/09/2021</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BCBE723D-A838-4E5C-9D16-217D88930499}" type="slidenum">
              <a:rPr lang="fr-FR"/>
              <a:pPr>
                <a:defRPr/>
              </a:pPr>
              <a:t>‹N°›</a:t>
            </a:fld>
            <a:endParaRPr lang="fr-FR"/>
          </a:p>
        </p:txBody>
      </p:sp>
    </p:spTree>
    <p:extLst>
      <p:ext uri="{BB962C8B-B14F-4D97-AF65-F5344CB8AC3E}">
        <p14:creationId xmlns:p14="http://schemas.microsoft.com/office/powerpoint/2010/main" val="21566982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3"/>
          <p:cNvSpPr>
            <a:spLocks noGrp="1"/>
          </p:cNvSpPr>
          <p:nvPr>
            <p:ph type="dt" sz="half" idx="10"/>
          </p:nvPr>
        </p:nvSpPr>
        <p:spPr/>
        <p:txBody>
          <a:bodyPr/>
          <a:lstStyle>
            <a:lvl1pPr>
              <a:defRPr/>
            </a:lvl1pPr>
          </a:lstStyle>
          <a:p>
            <a:pPr>
              <a:defRPr/>
            </a:pPr>
            <a:fld id="{47DF61F9-8DBE-4966-94A8-F871719D8950}" type="datetimeFigureOut">
              <a:rPr lang="fr-FR"/>
              <a:pPr>
                <a:defRPr/>
              </a:pPr>
              <a:t>01/09/2021</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507C8783-1CBC-4396-BBA0-87559225B5BC}" type="slidenum">
              <a:rPr lang="fr-FR"/>
              <a:pPr>
                <a:defRPr/>
              </a:pPr>
              <a:t>‹N°›</a:t>
            </a:fld>
            <a:endParaRPr lang="fr-FR"/>
          </a:p>
        </p:txBody>
      </p:sp>
    </p:spTree>
    <p:extLst>
      <p:ext uri="{BB962C8B-B14F-4D97-AF65-F5344CB8AC3E}">
        <p14:creationId xmlns:p14="http://schemas.microsoft.com/office/powerpoint/2010/main" val="4510647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3"/>
          <p:cNvSpPr>
            <a:spLocks noGrp="1"/>
          </p:cNvSpPr>
          <p:nvPr>
            <p:ph type="dt" sz="half" idx="10"/>
          </p:nvPr>
        </p:nvSpPr>
        <p:spPr/>
        <p:txBody>
          <a:bodyPr/>
          <a:lstStyle>
            <a:lvl1pPr>
              <a:defRPr/>
            </a:lvl1pPr>
          </a:lstStyle>
          <a:p>
            <a:pPr>
              <a:defRPr/>
            </a:pPr>
            <a:fld id="{6811EAC5-3967-48C1-B12E-1591A3EC95BC}" type="datetimeFigureOut">
              <a:rPr lang="fr-FR"/>
              <a:pPr>
                <a:defRPr/>
              </a:pPr>
              <a:t>01/09/2021</a:t>
            </a:fld>
            <a:endParaRPr lang="fr-FR"/>
          </a:p>
        </p:txBody>
      </p:sp>
      <p:sp>
        <p:nvSpPr>
          <p:cNvPr id="8" name="Espace réservé du pied de page 4"/>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p:cNvSpPr>
            <a:spLocks noGrp="1"/>
          </p:cNvSpPr>
          <p:nvPr>
            <p:ph type="sldNum" sz="quarter" idx="12"/>
          </p:nvPr>
        </p:nvSpPr>
        <p:spPr/>
        <p:txBody>
          <a:bodyPr/>
          <a:lstStyle>
            <a:lvl1pPr>
              <a:defRPr/>
            </a:lvl1pPr>
          </a:lstStyle>
          <a:p>
            <a:pPr>
              <a:defRPr/>
            </a:pPr>
            <a:fld id="{043B41E1-B3CE-44BA-B894-C7E5540399E1}" type="slidenum">
              <a:rPr lang="fr-FR"/>
              <a:pPr>
                <a:defRPr/>
              </a:pPr>
              <a:t>‹N°›</a:t>
            </a:fld>
            <a:endParaRPr lang="fr-FR"/>
          </a:p>
        </p:txBody>
      </p:sp>
    </p:spTree>
    <p:extLst>
      <p:ext uri="{BB962C8B-B14F-4D97-AF65-F5344CB8AC3E}">
        <p14:creationId xmlns:p14="http://schemas.microsoft.com/office/powerpoint/2010/main" val="26667750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3"/>
          <p:cNvSpPr>
            <a:spLocks noGrp="1"/>
          </p:cNvSpPr>
          <p:nvPr>
            <p:ph type="dt" sz="half" idx="10"/>
          </p:nvPr>
        </p:nvSpPr>
        <p:spPr/>
        <p:txBody>
          <a:bodyPr/>
          <a:lstStyle>
            <a:lvl1pPr>
              <a:defRPr/>
            </a:lvl1pPr>
          </a:lstStyle>
          <a:p>
            <a:pPr>
              <a:defRPr/>
            </a:pPr>
            <a:fld id="{4C9A4EA2-BB68-4ABA-B113-E159F6BF0BA0}" type="datetimeFigureOut">
              <a:rPr lang="fr-FR"/>
              <a:pPr>
                <a:defRPr/>
              </a:pPr>
              <a:t>01/09/2021</a:t>
            </a:fld>
            <a:endParaRPr lang="fr-FR"/>
          </a:p>
        </p:txBody>
      </p:sp>
      <p:sp>
        <p:nvSpPr>
          <p:cNvPr id="4" name="Espace réservé du pied de page 4"/>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2"/>
          </p:nvPr>
        </p:nvSpPr>
        <p:spPr/>
        <p:txBody>
          <a:bodyPr/>
          <a:lstStyle>
            <a:lvl1pPr>
              <a:defRPr/>
            </a:lvl1pPr>
          </a:lstStyle>
          <a:p>
            <a:pPr>
              <a:defRPr/>
            </a:pPr>
            <a:fld id="{B845F70A-157E-4D69-AEF1-1814DAB5BA9D}" type="slidenum">
              <a:rPr lang="fr-FR"/>
              <a:pPr>
                <a:defRPr/>
              </a:pPr>
              <a:t>‹N°›</a:t>
            </a:fld>
            <a:endParaRPr lang="fr-FR"/>
          </a:p>
        </p:txBody>
      </p:sp>
    </p:spTree>
    <p:extLst>
      <p:ext uri="{BB962C8B-B14F-4D97-AF65-F5344CB8AC3E}">
        <p14:creationId xmlns:p14="http://schemas.microsoft.com/office/powerpoint/2010/main" val="7887411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519162D5-8E23-49A8-9AAE-39D174DB29F7}" type="datetimeFigureOut">
              <a:rPr lang="fr-FR"/>
              <a:pPr>
                <a:defRPr/>
              </a:pPr>
              <a:t>01/09/2021</a:t>
            </a:fld>
            <a:endParaRPr lang="fr-FR"/>
          </a:p>
        </p:txBody>
      </p:sp>
      <p:sp>
        <p:nvSpPr>
          <p:cNvPr id="3" name="Espace réservé du pied de page 4"/>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p:cNvSpPr>
            <a:spLocks noGrp="1"/>
          </p:cNvSpPr>
          <p:nvPr>
            <p:ph type="sldNum" sz="quarter" idx="12"/>
          </p:nvPr>
        </p:nvSpPr>
        <p:spPr/>
        <p:txBody>
          <a:bodyPr/>
          <a:lstStyle>
            <a:lvl1pPr>
              <a:defRPr/>
            </a:lvl1pPr>
          </a:lstStyle>
          <a:p>
            <a:pPr>
              <a:defRPr/>
            </a:pPr>
            <a:fld id="{32ECBA99-3AF7-4845-8129-2D4BEA9EDC80}" type="slidenum">
              <a:rPr lang="fr-FR"/>
              <a:pPr>
                <a:defRPr/>
              </a:pPr>
              <a:t>‹N°›</a:t>
            </a:fld>
            <a:endParaRPr lang="fr-FR"/>
          </a:p>
        </p:txBody>
      </p:sp>
    </p:spTree>
    <p:extLst>
      <p:ext uri="{BB962C8B-B14F-4D97-AF65-F5344CB8AC3E}">
        <p14:creationId xmlns:p14="http://schemas.microsoft.com/office/powerpoint/2010/main" val="5989971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8B8C79CD-78BB-496F-B33E-A3039F0010FD}" type="datetimeFigureOut">
              <a:rPr lang="fr-FR"/>
              <a:pPr>
                <a:defRPr/>
              </a:pPr>
              <a:t>01/09/2021</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C96E8E77-3CE4-4647-B1E0-D2C749683DCF}" type="slidenum">
              <a:rPr lang="fr-FR"/>
              <a:pPr>
                <a:defRPr/>
              </a:pPr>
              <a:t>‹N°›</a:t>
            </a:fld>
            <a:endParaRPr lang="fr-FR"/>
          </a:p>
        </p:txBody>
      </p:sp>
    </p:spTree>
    <p:extLst>
      <p:ext uri="{BB962C8B-B14F-4D97-AF65-F5344CB8AC3E}">
        <p14:creationId xmlns:p14="http://schemas.microsoft.com/office/powerpoint/2010/main" val="14240272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a:xfrm>
            <a:off x="457200" y="1600200"/>
            <a:ext cx="8229600" cy="4525963"/>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8292424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05D0C3C8-8D9E-4312-A58A-0F9BB6582ED9}" type="datetimeFigureOut">
              <a:rPr lang="fr-FR"/>
              <a:pPr>
                <a:defRPr/>
              </a:pPr>
              <a:t>01/09/2021</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A071897C-71F2-4E45-8C1E-A8BA8A2C529D}" type="slidenum">
              <a:rPr lang="fr-FR"/>
              <a:pPr>
                <a:defRPr/>
              </a:pPr>
              <a:t>‹N°›</a:t>
            </a:fld>
            <a:endParaRPr lang="fr-FR"/>
          </a:p>
        </p:txBody>
      </p:sp>
    </p:spTree>
    <p:extLst>
      <p:ext uri="{BB962C8B-B14F-4D97-AF65-F5344CB8AC3E}">
        <p14:creationId xmlns:p14="http://schemas.microsoft.com/office/powerpoint/2010/main" val="18154678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07E64E4A-AA3A-46ED-869D-3EB260351172}" type="datetimeFigureOut">
              <a:rPr lang="fr-FR"/>
              <a:pPr>
                <a:defRPr/>
              </a:pPr>
              <a:t>01/09/2021</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2C0344A2-8836-4B0D-B0CB-0B5BDDE53357}" type="slidenum">
              <a:rPr lang="fr-FR"/>
              <a:pPr>
                <a:defRPr/>
              </a:pPr>
              <a:t>‹N°›</a:t>
            </a:fld>
            <a:endParaRPr lang="fr-FR"/>
          </a:p>
        </p:txBody>
      </p:sp>
    </p:spTree>
    <p:extLst>
      <p:ext uri="{BB962C8B-B14F-4D97-AF65-F5344CB8AC3E}">
        <p14:creationId xmlns:p14="http://schemas.microsoft.com/office/powerpoint/2010/main" val="37163364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0508180A-9222-4725-A818-88C1A411C39E}" type="datetimeFigureOut">
              <a:rPr lang="fr-FR"/>
              <a:pPr>
                <a:defRPr/>
              </a:pPr>
              <a:t>01/09/2021</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45E25739-DD22-4D7A-994A-1AD580C1B19E}" type="slidenum">
              <a:rPr lang="fr-FR"/>
              <a:pPr>
                <a:defRPr/>
              </a:pPr>
              <a:t>‹N°›</a:t>
            </a:fld>
            <a:endParaRPr lang="fr-FR"/>
          </a:p>
        </p:txBody>
      </p:sp>
    </p:spTree>
    <p:extLst>
      <p:ext uri="{BB962C8B-B14F-4D97-AF65-F5344CB8AC3E}">
        <p14:creationId xmlns:p14="http://schemas.microsoft.com/office/powerpoint/2010/main" val="3182532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Tree>
    <p:extLst>
      <p:ext uri="{BB962C8B-B14F-4D97-AF65-F5344CB8AC3E}">
        <p14:creationId xmlns:p14="http://schemas.microsoft.com/office/powerpoint/2010/main" val="41976689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826329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2155718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34598223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99960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extLst>
      <p:ext uri="{BB962C8B-B14F-4D97-AF65-F5344CB8AC3E}">
        <p14:creationId xmlns:p14="http://schemas.microsoft.com/office/powerpoint/2010/main" val="772795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a:t>Cliquez sur l'icône pour ajouter une image</a:t>
            </a:r>
          </a:p>
        </p:txBody>
      </p:sp>
      <p:sp>
        <p:nvSpPr>
          <p:cNvPr id="4" name="Espace réservé du texte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extLst>
      <p:ext uri="{BB962C8B-B14F-4D97-AF65-F5344CB8AC3E}">
        <p14:creationId xmlns:p14="http://schemas.microsoft.com/office/powerpoint/2010/main" val="38375633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692275" y="0"/>
            <a:ext cx="7451725" cy="1125538"/>
          </a:xfrm>
          <a:prstGeom prst="rect">
            <a:avLst/>
          </a:prstGeom>
          <a:solidFill>
            <a:srgbClr val="ED1C2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Cliquez pour modifier le style du titre</a:t>
            </a:r>
          </a:p>
        </p:txBody>
      </p:sp>
      <p:sp>
        <p:nvSpPr>
          <p:cNvPr id="1027" name="Rectangle 8"/>
          <p:cNvSpPr>
            <a:spLocks noChangeArrowheads="1"/>
          </p:cNvSpPr>
          <p:nvPr userDrawn="1"/>
        </p:nvSpPr>
        <p:spPr bwMode="auto">
          <a:xfrm flipV="1">
            <a:off x="7729538" y="6453188"/>
            <a:ext cx="1414462" cy="71437"/>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fr-FR" altLang="fr-FR"/>
          </a:p>
        </p:txBody>
      </p:sp>
      <p:sp>
        <p:nvSpPr>
          <p:cNvPr id="1028" name="Rectangle 9"/>
          <p:cNvSpPr>
            <a:spLocks noChangeArrowheads="1"/>
          </p:cNvSpPr>
          <p:nvPr userDrawn="1"/>
        </p:nvSpPr>
        <p:spPr bwMode="auto">
          <a:xfrm flipV="1">
            <a:off x="6181725" y="6453188"/>
            <a:ext cx="1547813" cy="71437"/>
          </a:xfrm>
          <a:prstGeom prst="rect">
            <a:avLst/>
          </a:prstGeom>
          <a:solidFill>
            <a:srgbClr val="80008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fr-FR" altLang="fr-FR"/>
          </a:p>
        </p:txBody>
      </p:sp>
      <p:sp>
        <p:nvSpPr>
          <p:cNvPr id="1029" name="Rectangle 10"/>
          <p:cNvSpPr>
            <a:spLocks noChangeArrowheads="1"/>
          </p:cNvSpPr>
          <p:nvPr userDrawn="1"/>
        </p:nvSpPr>
        <p:spPr bwMode="auto">
          <a:xfrm flipV="1">
            <a:off x="4633913" y="6453188"/>
            <a:ext cx="1547812" cy="71437"/>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fr-FR" altLang="fr-FR"/>
          </a:p>
        </p:txBody>
      </p:sp>
      <p:sp>
        <p:nvSpPr>
          <p:cNvPr id="1030" name="Rectangle 11"/>
          <p:cNvSpPr>
            <a:spLocks noChangeArrowheads="1"/>
          </p:cNvSpPr>
          <p:nvPr userDrawn="1"/>
        </p:nvSpPr>
        <p:spPr bwMode="auto">
          <a:xfrm flipV="1">
            <a:off x="3086100" y="6453188"/>
            <a:ext cx="1547813" cy="71437"/>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fr-FR" altLang="fr-FR"/>
          </a:p>
        </p:txBody>
      </p:sp>
      <p:sp>
        <p:nvSpPr>
          <p:cNvPr id="1031" name="Rectangle 12"/>
          <p:cNvSpPr>
            <a:spLocks noChangeArrowheads="1"/>
          </p:cNvSpPr>
          <p:nvPr userDrawn="1"/>
        </p:nvSpPr>
        <p:spPr bwMode="auto">
          <a:xfrm flipV="1">
            <a:off x="1547813" y="6453188"/>
            <a:ext cx="1547812" cy="71437"/>
          </a:xfrm>
          <a:prstGeom prst="rect">
            <a:avLst/>
          </a:prstGeom>
          <a:solidFill>
            <a:srgbClr val="00AEEF"/>
          </a:solidFill>
          <a:ln>
            <a:noFill/>
          </a:ln>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fr-FR" altLang="fr-FR"/>
          </a:p>
        </p:txBody>
      </p:sp>
      <p:sp>
        <p:nvSpPr>
          <p:cNvPr id="1032" name="Rectangle 13"/>
          <p:cNvSpPr>
            <a:spLocks noChangeArrowheads="1"/>
          </p:cNvSpPr>
          <p:nvPr userDrawn="1"/>
        </p:nvSpPr>
        <p:spPr bwMode="auto">
          <a:xfrm flipV="1">
            <a:off x="0" y="6453188"/>
            <a:ext cx="1547813" cy="71437"/>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fr-FR" altLang="fr-FR"/>
          </a:p>
        </p:txBody>
      </p:sp>
      <p:sp>
        <p:nvSpPr>
          <p:cNvPr id="11" name="Rectangle 2"/>
          <p:cNvSpPr>
            <a:spLocks noChangeArrowheads="1"/>
          </p:cNvSpPr>
          <p:nvPr userDrawn="1"/>
        </p:nvSpPr>
        <p:spPr bwMode="auto">
          <a:xfrm>
            <a:off x="0" y="6527800"/>
            <a:ext cx="9144000" cy="404813"/>
          </a:xfrm>
          <a:prstGeom prst="rect">
            <a:avLst/>
          </a:prstGeom>
          <a:solidFill>
            <a:schemeClr val="bg1">
              <a:lumMod val="95000"/>
            </a:schemeClr>
          </a:solidFill>
          <a:ln>
            <a:noFill/>
          </a:ln>
          <a:effectLst/>
        </p:spPr>
        <p:txBody>
          <a:bodyPr wrap="none" anchor="ctr"/>
          <a:lstStyle/>
          <a:p>
            <a:pPr algn="ctr">
              <a:defRPr/>
            </a:pPr>
            <a:r>
              <a:rPr lang="fr-FR" altLang="fr-FR" sz="1400" dirty="0">
                <a:latin typeface="Futura Lt BT" pitchFamily="34" charset="0"/>
              </a:rPr>
              <a:t>www.maisondescommunes85.fr</a:t>
            </a:r>
          </a:p>
        </p:txBody>
      </p:sp>
      <p:pic>
        <p:nvPicPr>
          <p:cNvPr id="1034" name="Image 2"/>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25413" y="34925"/>
            <a:ext cx="145415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89"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Lst>
  <p:txStyles>
    <p:titleStyle>
      <a:lvl1pPr algn="ctr" rtl="0" eaLnBrk="1" fontAlgn="base" hangingPunct="1">
        <a:spcBef>
          <a:spcPct val="0"/>
        </a:spcBef>
        <a:spcAft>
          <a:spcPct val="0"/>
        </a:spcAft>
        <a:defRPr sz="2000" b="1">
          <a:solidFill>
            <a:schemeClr val="bg1"/>
          </a:solidFill>
          <a:latin typeface="Futura Md BT" panose="020B0802020204020204" pitchFamily="34" charset="0"/>
          <a:ea typeface="+mj-ea"/>
          <a:cs typeface="+mj-cs"/>
        </a:defRPr>
      </a:lvl1pPr>
      <a:lvl2pPr algn="ctr" rtl="0" eaLnBrk="1" fontAlgn="base" hangingPunct="1">
        <a:spcBef>
          <a:spcPct val="0"/>
        </a:spcBef>
        <a:spcAft>
          <a:spcPct val="0"/>
        </a:spcAft>
        <a:defRPr sz="2000" b="1">
          <a:solidFill>
            <a:schemeClr val="bg1"/>
          </a:solidFill>
          <a:latin typeface="Futura Md BT" pitchFamily="34" charset="0"/>
        </a:defRPr>
      </a:lvl2pPr>
      <a:lvl3pPr algn="ctr" rtl="0" eaLnBrk="1" fontAlgn="base" hangingPunct="1">
        <a:spcBef>
          <a:spcPct val="0"/>
        </a:spcBef>
        <a:spcAft>
          <a:spcPct val="0"/>
        </a:spcAft>
        <a:defRPr sz="2000" b="1">
          <a:solidFill>
            <a:schemeClr val="bg1"/>
          </a:solidFill>
          <a:latin typeface="Futura Md BT" pitchFamily="34" charset="0"/>
        </a:defRPr>
      </a:lvl3pPr>
      <a:lvl4pPr algn="ctr" rtl="0" eaLnBrk="1" fontAlgn="base" hangingPunct="1">
        <a:spcBef>
          <a:spcPct val="0"/>
        </a:spcBef>
        <a:spcAft>
          <a:spcPct val="0"/>
        </a:spcAft>
        <a:defRPr sz="2000" b="1">
          <a:solidFill>
            <a:schemeClr val="bg1"/>
          </a:solidFill>
          <a:latin typeface="Futura Md BT" pitchFamily="34" charset="0"/>
        </a:defRPr>
      </a:lvl4pPr>
      <a:lvl5pPr algn="ctr" rtl="0" eaLnBrk="1" fontAlgn="base" hangingPunct="1">
        <a:spcBef>
          <a:spcPct val="0"/>
        </a:spcBef>
        <a:spcAft>
          <a:spcPct val="0"/>
        </a:spcAft>
        <a:defRPr sz="2000" b="1">
          <a:solidFill>
            <a:schemeClr val="bg1"/>
          </a:solidFill>
          <a:latin typeface="Futura Md BT" pitchFamily="34" charset="0"/>
        </a:defRPr>
      </a:lvl5pPr>
      <a:lvl6pPr marL="457200" algn="ctr" rtl="0" eaLnBrk="1" fontAlgn="base" hangingPunct="1">
        <a:spcBef>
          <a:spcPct val="0"/>
        </a:spcBef>
        <a:spcAft>
          <a:spcPct val="0"/>
        </a:spcAft>
        <a:defRPr sz="2000" b="1">
          <a:solidFill>
            <a:schemeClr val="bg1"/>
          </a:solidFill>
          <a:latin typeface="Futura Lt BT" pitchFamily="34" charset="0"/>
        </a:defRPr>
      </a:lvl6pPr>
      <a:lvl7pPr marL="914400" algn="ctr" rtl="0" eaLnBrk="1" fontAlgn="base" hangingPunct="1">
        <a:spcBef>
          <a:spcPct val="0"/>
        </a:spcBef>
        <a:spcAft>
          <a:spcPct val="0"/>
        </a:spcAft>
        <a:defRPr sz="2000" b="1">
          <a:solidFill>
            <a:schemeClr val="bg1"/>
          </a:solidFill>
          <a:latin typeface="Futura Lt BT" pitchFamily="34" charset="0"/>
        </a:defRPr>
      </a:lvl7pPr>
      <a:lvl8pPr marL="1371600" algn="ctr" rtl="0" eaLnBrk="1" fontAlgn="base" hangingPunct="1">
        <a:spcBef>
          <a:spcPct val="0"/>
        </a:spcBef>
        <a:spcAft>
          <a:spcPct val="0"/>
        </a:spcAft>
        <a:defRPr sz="2000" b="1">
          <a:solidFill>
            <a:schemeClr val="bg1"/>
          </a:solidFill>
          <a:latin typeface="Futura Lt BT" pitchFamily="34" charset="0"/>
        </a:defRPr>
      </a:lvl8pPr>
      <a:lvl9pPr marL="1828800" algn="ctr" rtl="0" eaLnBrk="1" fontAlgn="base" hangingPunct="1">
        <a:spcBef>
          <a:spcPct val="0"/>
        </a:spcBef>
        <a:spcAft>
          <a:spcPct val="0"/>
        </a:spcAft>
        <a:defRPr sz="2000" b="1">
          <a:solidFill>
            <a:schemeClr val="bg1"/>
          </a:solidFill>
          <a:latin typeface="Futura Lt BT"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Modifiez le style du titre</a:t>
            </a:r>
          </a:p>
        </p:txBody>
      </p:sp>
      <p:sp>
        <p:nvSpPr>
          <p:cNvPr id="2051"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Modifiez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9938A79B-CDBD-4FF5-9BC0-D6A2DD35BC1B}" type="datetimeFigureOut">
              <a:rPr lang="fr-FR"/>
              <a:pPr>
                <a:defRPr/>
              </a:pPr>
              <a:t>01/09/2021</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5564A447-AB8E-4398-9234-D3DF2716008F}"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7.jp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comments" Target="../comments/comment1.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7.jp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pixabay.com/fr/cl%C3%A9-maison-rouge-ic%C3%B4ne-429208/"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4"/>
          <p:cNvSpPr>
            <a:spLocks noChangeArrowheads="1"/>
          </p:cNvSpPr>
          <p:nvPr/>
        </p:nvSpPr>
        <p:spPr bwMode="auto">
          <a:xfrm>
            <a:off x="369665" y="1844824"/>
            <a:ext cx="795923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fr-FR" altLang="fr-FR" sz="3200" b="1" dirty="0">
                <a:latin typeface="Futura Md BT" pitchFamily="34" charset="0"/>
              </a:rPr>
              <a:t>Débat obligatoire sur les garanties</a:t>
            </a:r>
          </a:p>
          <a:p>
            <a:pPr algn="ctr" eaLnBrk="1" hangingPunct="1"/>
            <a:r>
              <a:rPr lang="fr-FR" altLang="fr-FR" sz="3200" b="1" dirty="0">
                <a:latin typeface="Futura Md BT" pitchFamily="34" charset="0"/>
              </a:rPr>
              <a:t>de protection sociale complémentaire</a:t>
            </a:r>
            <a:endParaRPr lang="fr-FR" altLang="fr-FR" sz="2000" b="1" dirty="0">
              <a:latin typeface="Futura Md BT"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CD31503-4B1E-450F-A65C-D5FB170CFC34}"/>
              </a:ext>
            </a:extLst>
          </p:cNvPr>
          <p:cNvSpPr>
            <a:spLocks noGrp="1"/>
          </p:cNvSpPr>
          <p:nvPr>
            <p:ph type="title"/>
          </p:nvPr>
        </p:nvSpPr>
        <p:spPr/>
        <p:txBody>
          <a:bodyPr/>
          <a:lstStyle/>
          <a:p>
            <a:pPr lvl="0" fontAlgn="base">
              <a:lnSpc>
                <a:spcPts val="2040"/>
              </a:lnSpc>
              <a:buSzPts val="1000"/>
              <a:tabLst>
                <a:tab pos="457200" algn="l"/>
              </a:tabLst>
            </a:pPr>
            <a:endParaRPr lang="fr-FR" dirty="0">
              <a:effectLst/>
              <a:ea typeface="Times New Roman" panose="02020603050405020304" pitchFamily="18" charset="0"/>
            </a:endParaRPr>
          </a:p>
        </p:txBody>
      </p:sp>
      <p:graphicFrame>
        <p:nvGraphicFramePr>
          <p:cNvPr id="5" name="Diagramme 4">
            <a:extLst>
              <a:ext uri="{FF2B5EF4-FFF2-40B4-BE49-F238E27FC236}">
                <a16:creationId xmlns:a16="http://schemas.microsoft.com/office/drawing/2014/main" id="{AF983200-B151-4B0E-ABB3-C788468EBE99}"/>
              </a:ext>
            </a:extLst>
          </p:cNvPr>
          <p:cNvGraphicFramePr/>
          <p:nvPr>
            <p:extLst>
              <p:ext uri="{D42A27DB-BD31-4B8C-83A1-F6EECF244321}">
                <p14:modId xmlns:p14="http://schemas.microsoft.com/office/powerpoint/2010/main" val="3840263853"/>
              </p:ext>
            </p:extLst>
          </p:nvPr>
        </p:nvGraphicFramePr>
        <p:xfrm>
          <a:off x="2508448" y="1669256"/>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ZoneTexte 5">
            <a:extLst>
              <a:ext uri="{FF2B5EF4-FFF2-40B4-BE49-F238E27FC236}">
                <a16:creationId xmlns:a16="http://schemas.microsoft.com/office/drawing/2014/main" id="{2386F216-EDED-4945-8DFF-77F53552F5EB}"/>
              </a:ext>
            </a:extLst>
          </p:cNvPr>
          <p:cNvSpPr txBox="1"/>
          <p:nvPr/>
        </p:nvSpPr>
        <p:spPr>
          <a:xfrm>
            <a:off x="682973" y="2564904"/>
            <a:ext cx="1440755" cy="2031325"/>
          </a:xfrm>
          <a:prstGeom prst="rect">
            <a:avLst/>
          </a:prstGeom>
          <a:ln/>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fr-FR" dirty="0">
                <a:latin typeface="Futura Md BT" panose="020B0802020204020204" pitchFamily="34" charset="0"/>
              </a:rPr>
              <a:t>Pour un</a:t>
            </a:r>
          </a:p>
          <a:p>
            <a:pPr algn="ctr"/>
            <a:endParaRPr lang="fr-FR" dirty="0">
              <a:latin typeface="Futura Md BT" panose="020B0802020204020204" pitchFamily="34" charset="0"/>
            </a:endParaRPr>
          </a:p>
          <a:p>
            <a:pPr algn="ctr"/>
            <a:r>
              <a:rPr lang="fr-FR" dirty="0">
                <a:latin typeface="Futura Md BT" panose="020B0802020204020204" pitchFamily="34" charset="0"/>
              </a:rPr>
              <a:t> agent</a:t>
            </a:r>
          </a:p>
          <a:p>
            <a:pPr algn="ctr"/>
            <a:endParaRPr lang="fr-FR" dirty="0">
              <a:latin typeface="Futura Md BT" panose="020B0802020204020204" pitchFamily="34" charset="0"/>
            </a:endParaRPr>
          </a:p>
          <a:p>
            <a:pPr algn="ctr"/>
            <a:r>
              <a:rPr lang="fr-FR" dirty="0">
                <a:latin typeface="Futura Md BT" panose="020B0802020204020204" pitchFamily="34" charset="0"/>
              </a:rPr>
              <a:t> titulaire</a:t>
            </a:r>
          </a:p>
          <a:p>
            <a:pPr algn="ctr"/>
            <a:endParaRPr lang="fr-FR" dirty="0">
              <a:latin typeface="Futura Md BT" panose="020B0802020204020204" pitchFamily="34" charset="0"/>
            </a:endParaRPr>
          </a:p>
          <a:p>
            <a:pPr algn="ctr"/>
            <a:r>
              <a:rPr lang="fr-FR" dirty="0">
                <a:latin typeface="Futura Md BT" panose="020B0802020204020204" pitchFamily="34" charset="0"/>
              </a:rPr>
              <a:t> IRCANTEC</a:t>
            </a:r>
          </a:p>
        </p:txBody>
      </p:sp>
      <p:sp>
        <p:nvSpPr>
          <p:cNvPr id="3" name="ZoneTexte 2">
            <a:extLst>
              <a:ext uri="{FF2B5EF4-FFF2-40B4-BE49-F238E27FC236}">
                <a16:creationId xmlns:a16="http://schemas.microsoft.com/office/drawing/2014/main" id="{00667E9A-1084-41E5-B931-61AA855F042F}"/>
              </a:ext>
            </a:extLst>
          </p:cNvPr>
          <p:cNvSpPr txBox="1"/>
          <p:nvPr/>
        </p:nvSpPr>
        <p:spPr>
          <a:xfrm>
            <a:off x="1259632" y="6123085"/>
            <a:ext cx="7776864" cy="307777"/>
          </a:xfrm>
          <a:prstGeom prst="rect">
            <a:avLst/>
          </a:prstGeom>
          <a:noFill/>
        </p:spPr>
        <p:txBody>
          <a:bodyPr wrap="square" rtlCol="0">
            <a:spAutoFit/>
          </a:bodyPr>
          <a:lstStyle/>
          <a:p>
            <a:pPr algn="r"/>
            <a:r>
              <a:rPr lang="fr-FR" sz="1400" dirty="0">
                <a:latin typeface="+mj-lt"/>
              </a:rPr>
              <a:t>* Déduction faite des Indemnités journalières de la CPAM</a:t>
            </a:r>
          </a:p>
        </p:txBody>
      </p:sp>
    </p:spTree>
    <p:extLst>
      <p:ext uri="{BB962C8B-B14F-4D97-AF65-F5344CB8AC3E}">
        <p14:creationId xmlns:p14="http://schemas.microsoft.com/office/powerpoint/2010/main" val="1344359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A01272F-CF94-44CE-8CB1-D2F791531661}"/>
              </a:ext>
            </a:extLst>
          </p:cNvPr>
          <p:cNvSpPr>
            <a:spLocks noGrp="1"/>
          </p:cNvSpPr>
          <p:nvPr>
            <p:ph type="title"/>
          </p:nvPr>
        </p:nvSpPr>
        <p:spPr/>
        <p:txBody>
          <a:bodyPr/>
          <a:lstStyle/>
          <a:p>
            <a:endParaRPr lang="fr-FR"/>
          </a:p>
        </p:txBody>
      </p:sp>
      <p:graphicFrame>
        <p:nvGraphicFramePr>
          <p:cNvPr id="4" name="Diagramme 3">
            <a:extLst>
              <a:ext uri="{FF2B5EF4-FFF2-40B4-BE49-F238E27FC236}">
                <a16:creationId xmlns:a16="http://schemas.microsoft.com/office/drawing/2014/main" id="{547FB36D-9D02-4140-B1B2-BDA6825116D1}"/>
              </a:ext>
            </a:extLst>
          </p:cNvPr>
          <p:cNvGraphicFramePr/>
          <p:nvPr>
            <p:extLst>
              <p:ext uri="{D42A27DB-BD31-4B8C-83A1-F6EECF244321}">
                <p14:modId xmlns:p14="http://schemas.microsoft.com/office/powerpoint/2010/main" val="2241033351"/>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ZoneTexte 4">
            <a:extLst>
              <a:ext uri="{FF2B5EF4-FFF2-40B4-BE49-F238E27FC236}">
                <a16:creationId xmlns:a16="http://schemas.microsoft.com/office/drawing/2014/main" id="{8F4110CC-3011-49A9-BC96-2EB92CE37223}"/>
              </a:ext>
            </a:extLst>
          </p:cNvPr>
          <p:cNvSpPr txBox="1"/>
          <p:nvPr/>
        </p:nvSpPr>
        <p:spPr>
          <a:xfrm>
            <a:off x="1524000" y="1397000"/>
            <a:ext cx="6096000" cy="369332"/>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fr-FR" dirty="0">
                <a:latin typeface="Futura Md BT" panose="020B0802020204020204" pitchFamily="34" charset="0"/>
              </a:rPr>
              <a:t>La perte de régime indemnitaire en maladie</a:t>
            </a:r>
          </a:p>
        </p:txBody>
      </p:sp>
      <p:sp>
        <p:nvSpPr>
          <p:cNvPr id="6" name="ZoneTexte 5">
            <a:extLst>
              <a:ext uri="{FF2B5EF4-FFF2-40B4-BE49-F238E27FC236}">
                <a16:creationId xmlns:a16="http://schemas.microsoft.com/office/drawing/2014/main" id="{80B1BA00-2FDF-45D3-A7A7-8C418F1A193C}"/>
              </a:ext>
            </a:extLst>
          </p:cNvPr>
          <p:cNvSpPr txBox="1"/>
          <p:nvPr/>
        </p:nvSpPr>
        <p:spPr>
          <a:xfrm>
            <a:off x="2195736" y="5157192"/>
            <a:ext cx="5760640" cy="738664"/>
          </a:xfrm>
          <a:prstGeom prst="rect">
            <a:avLst/>
          </a:prstGeom>
          <a:noFill/>
        </p:spPr>
        <p:txBody>
          <a:bodyPr wrap="square" rtlCol="0">
            <a:spAutoFit/>
          </a:bodyPr>
          <a:lstStyle/>
          <a:p>
            <a:r>
              <a:rPr lang="fr-FR" sz="1400" dirty="0">
                <a:latin typeface="+mj-lt"/>
              </a:rPr>
              <a:t>Préconisations en conformité avec le principe de parité avec l’Etat.</a:t>
            </a:r>
          </a:p>
          <a:p>
            <a:r>
              <a:rPr lang="fr-FR" sz="1400" dirty="0">
                <a:latin typeface="+mj-lt"/>
              </a:rPr>
              <a:t>Ces modalités sont à adapter aux dispositions en vigueur dans la collectivité</a:t>
            </a:r>
          </a:p>
        </p:txBody>
      </p:sp>
      <p:pic>
        <p:nvPicPr>
          <p:cNvPr id="8" name="Image 7">
            <a:extLst>
              <a:ext uri="{FF2B5EF4-FFF2-40B4-BE49-F238E27FC236}">
                <a16:creationId xmlns:a16="http://schemas.microsoft.com/office/drawing/2014/main" id="{955E29E5-A59F-4D77-8395-6BE19708494D}"/>
              </a:ext>
            </a:extLst>
          </p:cNvPr>
          <p:cNvPicPr>
            <a:picLocks noChangeAspect="1"/>
          </p:cNvPicPr>
          <p:nvPr/>
        </p:nvPicPr>
        <p:blipFill>
          <a:blip r:embed="rId7"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187624" y="5081711"/>
            <a:ext cx="854944" cy="851144"/>
          </a:xfrm>
          <a:prstGeom prst="rect">
            <a:avLst/>
          </a:prstGeom>
        </p:spPr>
      </p:pic>
    </p:spTree>
    <p:extLst>
      <p:ext uri="{BB962C8B-B14F-4D97-AF65-F5344CB8AC3E}">
        <p14:creationId xmlns:p14="http://schemas.microsoft.com/office/powerpoint/2010/main" val="4084416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9E9C3D7-502A-4A8E-AC84-3E1EBD595640}"/>
              </a:ext>
            </a:extLst>
          </p:cNvPr>
          <p:cNvSpPr>
            <a:spLocks noGrp="1"/>
          </p:cNvSpPr>
          <p:nvPr>
            <p:ph type="title"/>
          </p:nvPr>
        </p:nvSpPr>
        <p:spPr/>
        <p:txBody>
          <a:bodyPr/>
          <a:lstStyle/>
          <a:p>
            <a:endParaRPr lang="fr-FR"/>
          </a:p>
        </p:txBody>
      </p:sp>
      <p:graphicFrame>
        <p:nvGraphicFramePr>
          <p:cNvPr id="4" name="Diagramme 3">
            <a:extLst>
              <a:ext uri="{FF2B5EF4-FFF2-40B4-BE49-F238E27FC236}">
                <a16:creationId xmlns:a16="http://schemas.microsoft.com/office/drawing/2014/main" id="{CE375D19-EDF9-4FB6-83AA-8AADD4144843}"/>
              </a:ext>
            </a:extLst>
          </p:cNvPr>
          <p:cNvGraphicFramePr/>
          <p:nvPr>
            <p:extLst>
              <p:ext uri="{D42A27DB-BD31-4B8C-83A1-F6EECF244321}">
                <p14:modId xmlns:p14="http://schemas.microsoft.com/office/powerpoint/2010/main" val="1674903379"/>
              </p:ext>
            </p:extLst>
          </p:nvPr>
        </p:nvGraphicFramePr>
        <p:xfrm>
          <a:off x="1835696" y="1844824"/>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ZoneTexte 4">
            <a:extLst>
              <a:ext uri="{FF2B5EF4-FFF2-40B4-BE49-F238E27FC236}">
                <a16:creationId xmlns:a16="http://schemas.microsoft.com/office/drawing/2014/main" id="{9344BE99-1871-470F-9F18-5314640F02C5}"/>
              </a:ext>
            </a:extLst>
          </p:cNvPr>
          <p:cNvSpPr txBox="1"/>
          <p:nvPr/>
        </p:nvSpPr>
        <p:spPr>
          <a:xfrm>
            <a:off x="611560" y="1844824"/>
            <a:ext cx="2952328" cy="646331"/>
          </a:xfrm>
          <a:prstGeom prst="rect">
            <a:avLst/>
          </a:prstGeom>
          <a:ln/>
          <a:scene3d>
            <a:camera prst="orthographicFront">
              <a:rot lat="0" lon="0" rev="0"/>
            </a:camera>
            <a:lightRig rig="threePt" dir="t">
              <a:rot lat="0" lon="0" rev="1200000"/>
            </a:lightRig>
          </a:scene3d>
          <a:sp3d>
            <a:bevelT w="63500" h="25400" prst="coolSlant"/>
          </a:sp3d>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fr-FR" dirty="0">
                <a:latin typeface="Futura Md BT" panose="020B0802020204020204" pitchFamily="34" charset="0"/>
              </a:rPr>
              <a:t>L’intervention de la prévoyance</a:t>
            </a:r>
          </a:p>
        </p:txBody>
      </p:sp>
    </p:spTree>
    <p:extLst>
      <p:ext uri="{BB962C8B-B14F-4D97-AF65-F5344CB8AC3E}">
        <p14:creationId xmlns:p14="http://schemas.microsoft.com/office/powerpoint/2010/main" val="29642357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F42D927-C8D8-4C02-8077-D6339D9A4D87}"/>
              </a:ext>
            </a:extLst>
          </p:cNvPr>
          <p:cNvSpPr>
            <a:spLocks noGrp="1"/>
          </p:cNvSpPr>
          <p:nvPr>
            <p:ph type="title"/>
          </p:nvPr>
        </p:nvSpPr>
        <p:spPr/>
        <p:txBody>
          <a:bodyPr/>
          <a:lstStyle/>
          <a:p>
            <a:r>
              <a:rPr lang="fr-FR" dirty="0">
                <a:effectLst/>
                <a:ea typeface="Times New Roman" panose="02020603050405020304" pitchFamily="18" charset="0"/>
              </a:rPr>
              <a:t>La compréhension des risques</a:t>
            </a:r>
            <a:br>
              <a:rPr lang="fr-FR" dirty="0">
                <a:effectLst/>
                <a:ea typeface="Times New Roman" panose="02020603050405020304" pitchFamily="18" charset="0"/>
              </a:rPr>
            </a:br>
            <a:r>
              <a:rPr lang="fr-FR" sz="1800" b="0" i="0" u="none" strike="noStrike" baseline="0" dirty="0">
                <a:latin typeface="Futura-Light"/>
              </a:rPr>
              <a:t>En matière de santé, pour compléter les remboursements de la sécurité sociale</a:t>
            </a:r>
            <a:br>
              <a:rPr lang="fr-FR" dirty="0">
                <a:effectLst/>
                <a:latin typeface="Futura Lt BT" panose="020B0402020204020303" pitchFamily="34" charset="0"/>
                <a:ea typeface="Times New Roman" panose="02020603050405020304" pitchFamily="18" charset="0"/>
              </a:rPr>
            </a:br>
            <a:endParaRPr lang="fr-FR" dirty="0"/>
          </a:p>
        </p:txBody>
      </p:sp>
      <p:graphicFrame>
        <p:nvGraphicFramePr>
          <p:cNvPr id="4" name="Diagramme 3">
            <a:extLst>
              <a:ext uri="{FF2B5EF4-FFF2-40B4-BE49-F238E27FC236}">
                <a16:creationId xmlns:a16="http://schemas.microsoft.com/office/drawing/2014/main" id="{965EFA54-4C36-4D39-9987-40C378B002AA}"/>
              </a:ext>
            </a:extLst>
          </p:cNvPr>
          <p:cNvGraphicFramePr/>
          <p:nvPr>
            <p:extLst>
              <p:ext uri="{D42A27DB-BD31-4B8C-83A1-F6EECF244321}">
                <p14:modId xmlns:p14="http://schemas.microsoft.com/office/powerpoint/2010/main" val="1584415068"/>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923022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8AA0FF4-D00B-474F-810C-22D24D9DDE85}"/>
              </a:ext>
            </a:extLst>
          </p:cNvPr>
          <p:cNvSpPr>
            <a:spLocks noGrp="1"/>
          </p:cNvSpPr>
          <p:nvPr>
            <p:ph type="title"/>
          </p:nvPr>
        </p:nvSpPr>
        <p:spPr/>
        <p:txBody>
          <a:bodyPr/>
          <a:lstStyle/>
          <a:p>
            <a:endParaRPr lang="fr-FR"/>
          </a:p>
        </p:txBody>
      </p:sp>
      <p:graphicFrame>
        <p:nvGraphicFramePr>
          <p:cNvPr id="4" name="Tableau 4">
            <a:extLst>
              <a:ext uri="{FF2B5EF4-FFF2-40B4-BE49-F238E27FC236}">
                <a16:creationId xmlns:a16="http://schemas.microsoft.com/office/drawing/2014/main" id="{3781FDA6-950C-439B-A817-9F1D78E1EA92}"/>
              </a:ext>
            </a:extLst>
          </p:cNvPr>
          <p:cNvGraphicFramePr>
            <a:graphicFrameLocks noGrp="1"/>
          </p:cNvGraphicFramePr>
          <p:nvPr>
            <p:extLst>
              <p:ext uri="{D42A27DB-BD31-4B8C-83A1-F6EECF244321}">
                <p14:modId xmlns:p14="http://schemas.microsoft.com/office/powerpoint/2010/main" val="2422603744"/>
              </p:ext>
            </p:extLst>
          </p:nvPr>
        </p:nvGraphicFramePr>
        <p:xfrm>
          <a:off x="2231740" y="1556752"/>
          <a:ext cx="4680520" cy="2880360"/>
        </p:xfrm>
        <a:graphic>
          <a:graphicData uri="http://schemas.openxmlformats.org/drawingml/2006/table">
            <a:tbl>
              <a:tblPr firstRow="1" bandRow="1">
                <a:effectLst>
                  <a:innerShdw blurRad="114300">
                    <a:prstClr val="black"/>
                  </a:innerShdw>
                </a:effectLst>
                <a:tableStyleId>{F5AB1C69-6EDB-4FF4-983F-18BD219EF322}</a:tableStyleId>
              </a:tblPr>
              <a:tblGrid>
                <a:gridCol w="2340260">
                  <a:extLst>
                    <a:ext uri="{9D8B030D-6E8A-4147-A177-3AD203B41FA5}">
                      <a16:colId xmlns:a16="http://schemas.microsoft.com/office/drawing/2014/main" val="3747538165"/>
                    </a:ext>
                  </a:extLst>
                </a:gridCol>
                <a:gridCol w="2340260">
                  <a:extLst>
                    <a:ext uri="{9D8B030D-6E8A-4147-A177-3AD203B41FA5}">
                      <a16:colId xmlns:a16="http://schemas.microsoft.com/office/drawing/2014/main" val="1854316582"/>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b="1" kern="1200" dirty="0">
                          <a:solidFill>
                            <a:schemeClr val="lt1"/>
                          </a:solidFill>
                          <a:latin typeface="+mj-lt"/>
                          <a:ea typeface="+mn-ea"/>
                          <a:cs typeface="+mn-cs"/>
                        </a:rPr>
                        <a:t>Types d’actes</a:t>
                      </a:r>
                    </a:p>
                    <a:p>
                      <a:pPr algn="ctr"/>
                      <a:endParaRPr lang="fr-FR" sz="1400" dirty="0">
                        <a:latin typeface="+mj-lt"/>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b="1" kern="1200" dirty="0">
                          <a:solidFill>
                            <a:schemeClr val="lt1"/>
                          </a:solidFill>
                          <a:latin typeface="+mj-lt"/>
                          <a:ea typeface="+mn-ea"/>
                          <a:cs typeface="+mn-cs"/>
                        </a:rPr>
                        <a:t>Taux de remboursement moyen</a:t>
                      </a:r>
                    </a:p>
                  </a:txBody>
                  <a:tcPr/>
                </a:tc>
                <a:extLst>
                  <a:ext uri="{0D108BD9-81ED-4DB2-BD59-A6C34878D82A}">
                    <a16:rowId xmlns:a16="http://schemas.microsoft.com/office/drawing/2014/main" val="2416154628"/>
                  </a:ext>
                </a:extLst>
              </a:tr>
              <a:tr h="370840">
                <a:tc>
                  <a:txBody>
                    <a:bodyPr/>
                    <a:lstStyle/>
                    <a:p>
                      <a:pPr algn="ctr"/>
                      <a:r>
                        <a:rPr lang="fr-FR" sz="1400" dirty="0">
                          <a:latin typeface="+mj-lt"/>
                        </a:rPr>
                        <a:t>Honoraires des médecins et spécialistes</a:t>
                      </a:r>
                    </a:p>
                  </a:txBody>
                  <a:tcPr/>
                </a:tc>
                <a:tc>
                  <a:txBody>
                    <a:bodyPr/>
                    <a:lstStyle/>
                    <a:p>
                      <a:pPr algn="ctr"/>
                      <a:r>
                        <a:rPr lang="fr-FR" sz="1400" dirty="0">
                          <a:latin typeface="+mj-lt"/>
                        </a:rPr>
                        <a:t>70%</a:t>
                      </a:r>
                    </a:p>
                  </a:txBody>
                  <a:tcPr/>
                </a:tc>
                <a:extLst>
                  <a:ext uri="{0D108BD9-81ED-4DB2-BD59-A6C34878D82A}">
                    <a16:rowId xmlns:a16="http://schemas.microsoft.com/office/drawing/2014/main" val="3587950908"/>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kern="1200" dirty="0">
                          <a:solidFill>
                            <a:schemeClr val="dk1"/>
                          </a:solidFill>
                          <a:latin typeface="+mj-lt"/>
                          <a:ea typeface="+mn-ea"/>
                          <a:cs typeface="+mn-cs"/>
                        </a:rPr>
                        <a:t>Honoraires des auxiliaires médicaux (infirmière, kiné, orthophoniste…)</a:t>
                      </a:r>
                    </a:p>
                  </a:txBody>
                  <a:tcPr/>
                </a:tc>
                <a:tc>
                  <a:txBody>
                    <a:bodyPr/>
                    <a:lstStyle/>
                    <a:p>
                      <a:pPr algn="ctr"/>
                      <a:r>
                        <a:rPr lang="fr-FR" sz="1400" kern="1200" dirty="0">
                          <a:solidFill>
                            <a:schemeClr val="dk1"/>
                          </a:solidFill>
                          <a:latin typeface="+mj-lt"/>
                          <a:ea typeface="+mn-ea"/>
                          <a:cs typeface="+mn-cs"/>
                        </a:rPr>
                        <a:t>60%</a:t>
                      </a:r>
                    </a:p>
                  </a:txBody>
                  <a:tcPr/>
                </a:tc>
                <a:extLst>
                  <a:ext uri="{0D108BD9-81ED-4DB2-BD59-A6C34878D82A}">
                    <a16:rowId xmlns:a16="http://schemas.microsoft.com/office/drawing/2014/main" val="2855314044"/>
                  </a:ext>
                </a:extLst>
              </a:tr>
              <a:tr h="370840">
                <a:tc>
                  <a:txBody>
                    <a:bodyPr/>
                    <a:lstStyle/>
                    <a:p>
                      <a:pPr algn="ctr"/>
                      <a:r>
                        <a:rPr lang="fr-FR" sz="1400" kern="1200" dirty="0">
                          <a:solidFill>
                            <a:schemeClr val="dk1"/>
                          </a:solidFill>
                          <a:latin typeface="+mj-lt"/>
                          <a:ea typeface="+mn-ea"/>
                          <a:cs typeface="+mn-cs"/>
                        </a:rPr>
                        <a:t>Médicaments</a:t>
                      </a:r>
                    </a:p>
                  </a:txBody>
                  <a:tcPr/>
                </a:tc>
                <a:tc>
                  <a:txBody>
                    <a:bodyPr/>
                    <a:lstStyle/>
                    <a:p>
                      <a:pPr algn="ctr"/>
                      <a:r>
                        <a:rPr lang="fr-FR" sz="1400" kern="1200" dirty="0">
                          <a:solidFill>
                            <a:schemeClr val="dk1"/>
                          </a:solidFill>
                          <a:latin typeface="+mj-lt"/>
                          <a:ea typeface="+mn-ea"/>
                          <a:cs typeface="+mn-cs"/>
                        </a:rPr>
                        <a:t>30% à 100%</a:t>
                      </a:r>
                    </a:p>
                  </a:txBody>
                  <a:tcPr/>
                </a:tc>
                <a:extLst>
                  <a:ext uri="{0D108BD9-81ED-4DB2-BD59-A6C34878D82A}">
                    <a16:rowId xmlns:a16="http://schemas.microsoft.com/office/drawing/2014/main" val="736178123"/>
                  </a:ext>
                </a:extLst>
              </a:tr>
              <a:tr h="370840">
                <a:tc>
                  <a:txBody>
                    <a:bodyPr/>
                    <a:lstStyle/>
                    <a:p>
                      <a:pPr algn="ctr"/>
                      <a:r>
                        <a:rPr lang="fr-FR" sz="1400" kern="1200" dirty="0">
                          <a:solidFill>
                            <a:schemeClr val="dk1"/>
                          </a:solidFill>
                          <a:latin typeface="+mj-lt"/>
                          <a:ea typeface="+mn-ea"/>
                          <a:cs typeface="+mn-cs"/>
                        </a:rPr>
                        <a:t>Optique, appareillage </a:t>
                      </a:r>
                    </a:p>
                  </a:txBody>
                  <a:tcPr/>
                </a:tc>
                <a:tc>
                  <a:txBody>
                    <a:bodyPr/>
                    <a:lstStyle/>
                    <a:p>
                      <a:pPr algn="ctr"/>
                      <a:r>
                        <a:rPr lang="fr-FR" sz="1400" kern="1200" dirty="0">
                          <a:solidFill>
                            <a:schemeClr val="dk1"/>
                          </a:solidFill>
                          <a:latin typeface="+mj-lt"/>
                          <a:ea typeface="+mn-ea"/>
                          <a:cs typeface="+mn-cs"/>
                        </a:rPr>
                        <a:t>60%</a:t>
                      </a:r>
                    </a:p>
                  </a:txBody>
                  <a:tcPr/>
                </a:tc>
                <a:extLst>
                  <a:ext uri="{0D108BD9-81ED-4DB2-BD59-A6C34878D82A}">
                    <a16:rowId xmlns:a16="http://schemas.microsoft.com/office/drawing/2014/main" val="1182219603"/>
                  </a:ext>
                </a:extLst>
              </a:tr>
              <a:tr h="370840">
                <a:tc>
                  <a:txBody>
                    <a:bodyPr/>
                    <a:lstStyle/>
                    <a:p>
                      <a:pPr algn="ctr"/>
                      <a:r>
                        <a:rPr lang="fr-FR" sz="1400" kern="1200" dirty="0">
                          <a:solidFill>
                            <a:schemeClr val="dk1"/>
                          </a:solidFill>
                          <a:latin typeface="+mj-lt"/>
                          <a:ea typeface="+mn-ea"/>
                          <a:cs typeface="+mn-cs"/>
                        </a:rPr>
                        <a:t>Hospitalisation</a:t>
                      </a:r>
                    </a:p>
                  </a:txBody>
                  <a:tcPr/>
                </a:tc>
                <a:tc>
                  <a:txBody>
                    <a:bodyPr/>
                    <a:lstStyle/>
                    <a:p>
                      <a:pPr algn="ctr"/>
                      <a:r>
                        <a:rPr lang="fr-FR" sz="1400" kern="1200" dirty="0">
                          <a:solidFill>
                            <a:schemeClr val="dk1"/>
                          </a:solidFill>
                          <a:latin typeface="+mj-lt"/>
                          <a:ea typeface="+mn-ea"/>
                          <a:cs typeface="+mn-cs"/>
                        </a:rPr>
                        <a:t>80%</a:t>
                      </a:r>
                    </a:p>
                  </a:txBody>
                  <a:tcPr/>
                </a:tc>
                <a:extLst>
                  <a:ext uri="{0D108BD9-81ED-4DB2-BD59-A6C34878D82A}">
                    <a16:rowId xmlns:a16="http://schemas.microsoft.com/office/drawing/2014/main" val="4240803351"/>
                  </a:ext>
                </a:extLst>
              </a:tr>
            </a:tbl>
          </a:graphicData>
        </a:graphic>
      </p:graphicFrame>
      <p:sp>
        <p:nvSpPr>
          <p:cNvPr id="5" name="ZoneTexte 4">
            <a:extLst>
              <a:ext uri="{FF2B5EF4-FFF2-40B4-BE49-F238E27FC236}">
                <a16:creationId xmlns:a16="http://schemas.microsoft.com/office/drawing/2014/main" id="{6EEE1C87-D0B2-41EA-905D-E9F06F7B4187}"/>
              </a:ext>
            </a:extLst>
          </p:cNvPr>
          <p:cNvSpPr txBox="1"/>
          <p:nvPr/>
        </p:nvSpPr>
        <p:spPr>
          <a:xfrm>
            <a:off x="395536" y="4868326"/>
            <a:ext cx="8352928" cy="646331"/>
          </a:xfrm>
          <a:prstGeom prst="rect">
            <a:avLst/>
          </a:prstGeom>
          <a:scene3d>
            <a:camera prst="orthographicFront"/>
            <a:lightRig rig="threePt" dir="t"/>
          </a:scene3d>
          <a:sp3d>
            <a:bevelT/>
          </a:sp3d>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fr-FR" b="0" i="0" dirty="0">
                <a:effectLst/>
                <a:latin typeface="+mj-lt"/>
              </a:rPr>
              <a:t>La mutuelle santé intervient en complément ou supplément de l’Assurance maladie afin de diminuer le reste à charge de l’assuré</a:t>
            </a:r>
            <a:endParaRPr lang="fr-FR" dirty="0">
              <a:latin typeface="+mj-lt"/>
            </a:endParaRPr>
          </a:p>
        </p:txBody>
      </p:sp>
    </p:spTree>
    <p:extLst>
      <p:ext uri="{BB962C8B-B14F-4D97-AF65-F5344CB8AC3E}">
        <p14:creationId xmlns:p14="http://schemas.microsoft.com/office/powerpoint/2010/main" val="27337978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D85147D-6EF6-4EF4-9720-96A8E9B838F3}"/>
              </a:ext>
            </a:extLst>
          </p:cNvPr>
          <p:cNvSpPr>
            <a:spLocks noGrp="1"/>
          </p:cNvSpPr>
          <p:nvPr>
            <p:ph type="title"/>
          </p:nvPr>
        </p:nvSpPr>
        <p:spPr/>
        <p:txBody>
          <a:bodyPr/>
          <a:lstStyle/>
          <a:p>
            <a:r>
              <a:rPr lang="fr-FR" dirty="0">
                <a:ea typeface="Times New Roman" panose="02020603050405020304" pitchFamily="18" charset="0"/>
              </a:rPr>
              <a:t>Point sur la situation actuelle dans la collectivité</a:t>
            </a:r>
            <a:endParaRPr lang="fr-FR" dirty="0"/>
          </a:p>
        </p:txBody>
      </p:sp>
      <p:graphicFrame>
        <p:nvGraphicFramePr>
          <p:cNvPr id="6" name="Diagramme 5">
            <a:extLst>
              <a:ext uri="{FF2B5EF4-FFF2-40B4-BE49-F238E27FC236}">
                <a16:creationId xmlns:a16="http://schemas.microsoft.com/office/drawing/2014/main" id="{EF1643F3-F433-44F9-A869-C032D3CDDD9E}"/>
              </a:ext>
            </a:extLst>
          </p:cNvPr>
          <p:cNvGraphicFramePr/>
          <p:nvPr>
            <p:extLst>
              <p:ext uri="{D42A27DB-BD31-4B8C-83A1-F6EECF244321}">
                <p14:modId xmlns:p14="http://schemas.microsoft.com/office/powerpoint/2010/main" val="4236884059"/>
              </p:ext>
            </p:extLst>
          </p:nvPr>
        </p:nvGraphicFramePr>
        <p:xfrm>
          <a:off x="1692275" y="1484784"/>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922323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5CBE819-7FF2-4E45-8A60-B5CE336929DA}"/>
              </a:ext>
            </a:extLst>
          </p:cNvPr>
          <p:cNvSpPr>
            <a:spLocks noGrp="1"/>
          </p:cNvSpPr>
          <p:nvPr>
            <p:ph type="title"/>
          </p:nvPr>
        </p:nvSpPr>
        <p:spPr/>
        <p:txBody>
          <a:bodyPr/>
          <a:lstStyle/>
          <a:p>
            <a:r>
              <a:rPr lang="fr-FR" dirty="0">
                <a:ea typeface="Times New Roman" panose="02020603050405020304" pitchFamily="18" charset="0"/>
              </a:rPr>
              <a:t>P</a:t>
            </a:r>
            <a:r>
              <a:rPr lang="fr-FR" dirty="0">
                <a:effectLst/>
                <a:ea typeface="Times New Roman" panose="02020603050405020304" pitchFamily="18" charset="0"/>
              </a:rPr>
              <a:t>résentation du nouveau cadre </a:t>
            </a:r>
            <a:endParaRPr lang="fr-FR" dirty="0"/>
          </a:p>
        </p:txBody>
      </p:sp>
      <p:graphicFrame>
        <p:nvGraphicFramePr>
          <p:cNvPr id="4" name="Espace réservé du contenu 3">
            <a:extLst>
              <a:ext uri="{FF2B5EF4-FFF2-40B4-BE49-F238E27FC236}">
                <a16:creationId xmlns:a16="http://schemas.microsoft.com/office/drawing/2014/main" id="{9D7D031A-149A-4E7C-8770-F5120BF7B004}"/>
              </a:ext>
            </a:extLst>
          </p:cNvPr>
          <p:cNvGraphicFramePr>
            <a:graphicFrameLocks noGrp="1"/>
          </p:cNvGraphicFramePr>
          <p:nvPr>
            <p:ph idx="1"/>
            <p:extLst>
              <p:ext uri="{D42A27DB-BD31-4B8C-83A1-F6EECF244321}">
                <p14:modId xmlns:p14="http://schemas.microsoft.com/office/powerpoint/2010/main" val="3516746975"/>
              </p:ext>
            </p:extLst>
          </p:nvPr>
        </p:nvGraphicFramePr>
        <p:xfrm>
          <a:off x="457200" y="1600201"/>
          <a:ext cx="8229600" cy="37730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ZoneTexte 5">
            <a:extLst>
              <a:ext uri="{FF2B5EF4-FFF2-40B4-BE49-F238E27FC236}">
                <a16:creationId xmlns:a16="http://schemas.microsoft.com/office/drawing/2014/main" id="{56D6AF20-456B-4371-A1E1-DDF4AD994EFC}"/>
              </a:ext>
            </a:extLst>
          </p:cNvPr>
          <p:cNvSpPr txBox="1"/>
          <p:nvPr/>
        </p:nvSpPr>
        <p:spPr>
          <a:xfrm>
            <a:off x="611560" y="5681194"/>
            <a:ext cx="8229600" cy="523220"/>
          </a:xfrm>
          <a:prstGeom prst="rect">
            <a:avLst/>
          </a:prstGeom>
          <a:noFill/>
        </p:spPr>
        <p:txBody>
          <a:bodyPr wrap="square">
            <a:spAutoFit/>
          </a:bodyPr>
          <a:lstStyle/>
          <a:p>
            <a:pPr algn="r"/>
            <a:r>
              <a:rPr lang="fr-FR" sz="1400" dirty="0">
                <a:latin typeface="+mj-lt"/>
                <a:ea typeface="Calibri" panose="020F0502020204030204" pitchFamily="34" charset="0"/>
              </a:rPr>
              <a:t>* P</a:t>
            </a:r>
            <a:r>
              <a:rPr lang="fr-FR" sz="1400" dirty="0">
                <a:effectLst/>
                <a:latin typeface="+mj-lt"/>
                <a:ea typeface="Calibri" panose="020F0502020204030204" pitchFamily="34" charset="0"/>
              </a:rPr>
              <a:t>anier de soins estimé par la DGCL dans une fourchette comprise entre 25€ et 35€</a:t>
            </a:r>
          </a:p>
          <a:p>
            <a:pPr algn="r"/>
            <a:r>
              <a:rPr lang="fr-FR" sz="1400" dirty="0">
                <a:latin typeface="+mj-lt"/>
              </a:rPr>
              <a:t>* M</a:t>
            </a:r>
            <a:r>
              <a:rPr lang="fr-FR" sz="1400" dirty="0">
                <a:effectLst/>
                <a:latin typeface="+mj-lt"/>
                <a:ea typeface="Calibri" panose="020F0502020204030204" pitchFamily="34" charset="0"/>
              </a:rPr>
              <a:t>ontant moyen mensuel de la participation à la prévoyance de 15€ (FNCDG, </a:t>
            </a:r>
            <a:r>
              <a:rPr lang="fr-FR" sz="1400" dirty="0" err="1">
                <a:effectLst/>
                <a:latin typeface="+mj-lt"/>
                <a:ea typeface="Calibri" panose="020F0502020204030204" pitchFamily="34" charset="0"/>
              </a:rPr>
              <a:t>nov</a:t>
            </a:r>
            <a:r>
              <a:rPr lang="fr-FR" sz="1400" dirty="0">
                <a:effectLst/>
                <a:latin typeface="+mj-lt"/>
                <a:ea typeface="Calibri" panose="020F0502020204030204" pitchFamily="34" charset="0"/>
              </a:rPr>
              <a:t> 2020).</a:t>
            </a:r>
            <a:endParaRPr lang="fr-FR" sz="1400" dirty="0">
              <a:latin typeface="+mj-lt"/>
            </a:endParaRPr>
          </a:p>
        </p:txBody>
      </p:sp>
      <p:pic>
        <p:nvPicPr>
          <p:cNvPr id="7" name="Image 6">
            <a:extLst>
              <a:ext uri="{FF2B5EF4-FFF2-40B4-BE49-F238E27FC236}">
                <a16:creationId xmlns:a16="http://schemas.microsoft.com/office/drawing/2014/main" id="{BD5B871B-E06C-46D8-A354-A543CF9AB2B3}"/>
              </a:ext>
            </a:extLst>
          </p:cNvPr>
          <p:cNvPicPr>
            <a:picLocks noChangeAspect="1"/>
          </p:cNvPicPr>
          <p:nvPr/>
        </p:nvPicPr>
        <p:blipFill>
          <a:blip r:embed="rId7"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908744" y="5517232"/>
            <a:ext cx="854944" cy="851144"/>
          </a:xfrm>
          <a:prstGeom prst="rect">
            <a:avLst/>
          </a:prstGeom>
        </p:spPr>
      </p:pic>
    </p:spTree>
    <p:extLst>
      <p:ext uri="{BB962C8B-B14F-4D97-AF65-F5344CB8AC3E}">
        <p14:creationId xmlns:p14="http://schemas.microsoft.com/office/powerpoint/2010/main" val="32711615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F34F50E-38AE-4716-AF1F-F347CD09A4C9}"/>
              </a:ext>
            </a:extLst>
          </p:cNvPr>
          <p:cNvSpPr>
            <a:spLocks noGrp="1"/>
          </p:cNvSpPr>
          <p:nvPr>
            <p:ph type="title"/>
          </p:nvPr>
        </p:nvSpPr>
        <p:spPr/>
        <p:txBody>
          <a:bodyPr/>
          <a:lstStyle/>
          <a:p>
            <a:r>
              <a:rPr lang="fr-FR" dirty="0"/>
              <a:t>Les objectifs quantitatifs et qualitatifs recherchés</a:t>
            </a:r>
          </a:p>
        </p:txBody>
      </p:sp>
      <p:sp>
        <p:nvSpPr>
          <p:cNvPr id="3" name="Espace réservé du contenu 2">
            <a:extLst>
              <a:ext uri="{FF2B5EF4-FFF2-40B4-BE49-F238E27FC236}">
                <a16:creationId xmlns:a16="http://schemas.microsoft.com/office/drawing/2014/main" id="{77F8FDBE-4951-4201-A5F5-F13744AE626C}"/>
              </a:ext>
            </a:extLst>
          </p:cNvPr>
          <p:cNvSpPr>
            <a:spLocks noGrp="1"/>
          </p:cNvSpPr>
          <p:nvPr>
            <p:ph idx="1"/>
          </p:nvPr>
        </p:nvSpPr>
        <p:spPr>
          <a:xfrm>
            <a:off x="385192" y="1384176"/>
            <a:ext cx="8435280" cy="4637112"/>
          </a:xfrm>
        </p:spPr>
        <p:txBody>
          <a:bodyPr/>
          <a:lstStyle/>
          <a:p>
            <a:pPr marL="0" indent="0" algn="ctr">
              <a:buNone/>
            </a:pPr>
            <a:r>
              <a:rPr lang="fr-FR" sz="2000" dirty="0">
                <a:latin typeface="Futura Md BT" panose="020B0802020204020204" pitchFamily="34" charset="0"/>
              </a:rPr>
              <a:t>Suite au constat quels objectifs qualitatifs sont recherchés ?</a:t>
            </a:r>
          </a:p>
          <a:p>
            <a:pPr marL="0" indent="0">
              <a:buNone/>
            </a:pPr>
            <a:endParaRPr lang="fr-FR" sz="1500" dirty="0">
              <a:latin typeface="+mj-lt"/>
            </a:endParaRPr>
          </a:p>
          <a:p>
            <a:pPr marL="0" indent="0">
              <a:buNone/>
            </a:pPr>
            <a:r>
              <a:rPr lang="fr-FR" sz="2000" dirty="0">
                <a:latin typeface="+mj-lt"/>
              </a:rPr>
              <a:t>Recherche d’un meilleur taux d’adhésion</a:t>
            </a:r>
          </a:p>
          <a:p>
            <a:pPr marL="0" indent="0">
              <a:buNone/>
            </a:pPr>
            <a:r>
              <a:rPr lang="fr-FR" sz="2000" dirty="0">
                <a:latin typeface="+mj-lt"/>
              </a:rPr>
              <a:t>	- réunions d’informations détaillées avec les agents</a:t>
            </a:r>
          </a:p>
          <a:p>
            <a:pPr marL="0" indent="0">
              <a:buNone/>
            </a:pPr>
            <a:r>
              <a:rPr lang="fr-FR" sz="2000" dirty="0">
                <a:latin typeface="+mj-lt"/>
              </a:rPr>
              <a:t>	- association des agents dans le choix du type de contrat </a:t>
            </a:r>
          </a:p>
          <a:p>
            <a:pPr marL="0" indent="0">
              <a:buNone/>
            </a:pPr>
            <a:r>
              <a:rPr lang="fr-FR" sz="2000" dirty="0">
                <a:latin typeface="+mj-lt"/>
              </a:rPr>
              <a:t>	- augmentation de la participation employeur</a:t>
            </a:r>
          </a:p>
          <a:p>
            <a:pPr marL="0" indent="0">
              <a:buNone/>
            </a:pPr>
            <a:endParaRPr lang="fr-FR" sz="2000" dirty="0">
              <a:latin typeface="+mj-lt"/>
            </a:endParaRPr>
          </a:p>
          <a:p>
            <a:pPr marL="0" indent="0">
              <a:buNone/>
            </a:pPr>
            <a:r>
              <a:rPr lang="fr-FR" sz="2000" dirty="0">
                <a:latin typeface="+mj-lt"/>
              </a:rPr>
              <a:t>Amélioration de la couverture des agents </a:t>
            </a:r>
          </a:p>
          <a:p>
            <a:pPr marL="0" indent="0">
              <a:buNone/>
            </a:pPr>
            <a:r>
              <a:rPr lang="fr-FR" sz="2000" dirty="0">
                <a:latin typeface="+mj-lt"/>
              </a:rPr>
              <a:t>	- accompagnement individuel des agents pour le choix des garanties</a:t>
            </a:r>
          </a:p>
          <a:p>
            <a:pPr marL="0" indent="0">
              <a:buNone/>
            </a:pPr>
            <a:r>
              <a:rPr lang="fr-FR" sz="2000" dirty="0">
                <a:latin typeface="+mj-lt"/>
              </a:rPr>
              <a:t>	- adaptation de la politique indemnitaire aux moyens des agents et 	aux garanties proposées</a:t>
            </a:r>
          </a:p>
          <a:p>
            <a:pPr marL="0" indent="0">
              <a:buNone/>
            </a:pPr>
            <a:r>
              <a:rPr lang="fr-FR" sz="2000" dirty="0">
                <a:latin typeface="+mj-lt"/>
              </a:rPr>
              <a:t>…</a:t>
            </a:r>
          </a:p>
        </p:txBody>
      </p:sp>
    </p:spTree>
    <p:extLst>
      <p:ext uri="{BB962C8B-B14F-4D97-AF65-F5344CB8AC3E}">
        <p14:creationId xmlns:p14="http://schemas.microsoft.com/office/powerpoint/2010/main" val="31938656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4466C2C-8E10-441D-8472-C2EA1915E7C8}"/>
              </a:ext>
            </a:extLst>
          </p:cNvPr>
          <p:cNvSpPr>
            <a:spLocks noGrp="1"/>
          </p:cNvSpPr>
          <p:nvPr>
            <p:ph type="title"/>
          </p:nvPr>
        </p:nvSpPr>
        <p:spPr/>
        <p:txBody>
          <a:bodyPr/>
          <a:lstStyle/>
          <a:p>
            <a:r>
              <a:rPr lang="fr-FR" dirty="0"/>
              <a:t>Les objectifs quantitatifs et qualitatifs recherchés</a:t>
            </a:r>
          </a:p>
        </p:txBody>
      </p:sp>
      <p:sp>
        <p:nvSpPr>
          <p:cNvPr id="3" name="Espace réservé du contenu 2">
            <a:extLst>
              <a:ext uri="{FF2B5EF4-FFF2-40B4-BE49-F238E27FC236}">
                <a16:creationId xmlns:a16="http://schemas.microsoft.com/office/drawing/2014/main" id="{F6433C3A-E021-47C3-80E8-27532533BE19}"/>
              </a:ext>
            </a:extLst>
          </p:cNvPr>
          <p:cNvSpPr>
            <a:spLocks noGrp="1"/>
          </p:cNvSpPr>
          <p:nvPr>
            <p:ph idx="1"/>
          </p:nvPr>
        </p:nvSpPr>
        <p:spPr>
          <a:xfrm>
            <a:off x="323528" y="1340768"/>
            <a:ext cx="8568952" cy="2332856"/>
          </a:xfrm>
        </p:spPr>
        <p:txBody>
          <a:bodyPr/>
          <a:lstStyle/>
          <a:p>
            <a:pPr marL="0" indent="0" algn="ctr">
              <a:buNone/>
            </a:pPr>
            <a:r>
              <a:rPr lang="fr-FR" sz="2000" dirty="0">
                <a:latin typeface="Futura Md BT" panose="020B0802020204020204" pitchFamily="34" charset="0"/>
              </a:rPr>
              <a:t>La collectivité a 3 ans pour se préparer à financer</a:t>
            </a:r>
          </a:p>
          <a:p>
            <a:pPr marL="0" indent="0" algn="ctr">
              <a:buNone/>
            </a:pPr>
            <a:r>
              <a:rPr lang="fr-FR" sz="2000" dirty="0">
                <a:latin typeface="Futura Md BT" panose="020B0802020204020204" pitchFamily="34" charset="0"/>
              </a:rPr>
              <a:t>la participation obligatoire en matière de protection sociale</a:t>
            </a:r>
          </a:p>
          <a:p>
            <a:pPr marL="0" indent="0" algn="ctr">
              <a:buNone/>
            </a:pPr>
            <a:endParaRPr lang="fr-FR" sz="2000" dirty="0">
              <a:latin typeface="Futura Md BT" panose="020B0802020204020204" pitchFamily="34" charset="0"/>
            </a:endParaRPr>
          </a:p>
          <a:p>
            <a:pPr marL="0" indent="0" algn="just">
              <a:buNone/>
            </a:pPr>
            <a:r>
              <a:rPr lang="fr-FR" sz="2000" dirty="0">
                <a:latin typeface="+mj-lt"/>
              </a:rPr>
              <a:t>La collectivité peut prévoir un échéancier afin d’atteindre progressivement le montant minimum obligatoire pour les deux couvertures :</a:t>
            </a:r>
          </a:p>
          <a:p>
            <a:pPr marL="0" indent="0">
              <a:buNone/>
            </a:pPr>
            <a:r>
              <a:rPr lang="fr-FR" sz="2000" dirty="0">
                <a:latin typeface="+mj-lt"/>
              </a:rPr>
              <a:t>N :</a:t>
            </a:r>
          </a:p>
          <a:p>
            <a:pPr marL="0" indent="0">
              <a:buNone/>
            </a:pPr>
            <a:r>
              <a:rPr lang="fr-FR" sz="2000" dirty="0">
                <a:latin typeface="+mj-lt"/>
              </a:rPr>
              <a:t>N+1 :</a:t>
            </a:r>
          </a:p>
          <a:p>
            <a:pPr marL="0" indent="0">
              <a:buNone/>
            </a:pPr>
            <a:r>
              <a:rPr lang="fr-FR" sz="2000" dirty="0">
                <a:latin typeface="+mj-lt"/>
              </a:rPr>
              <a:t>N+2 :</a:t>
            </a:r>
          </a:p>
        </p:txBody>
      </p:sp>
      <p:sp>
        <p:nvSpPr>
          <p:cNvPr id="4" name="Espace réservé du contenu 2">
            <a:extLst>
              <a:ext uri="{FF2B5EF4-FFF2-40B4-BE49-F238E27FC236}">
                <a16:creationId xmlns:a16="http://schemas.microsoft.com/office/drawing/2014/main" id="{A8C7CA8B-4881-47DF-9E13-77958F0BE488}"/>
              </a:ext>
            </a:extLst>
          </p:cNvPr>
          <p:cNvSpPr txBox="1">
            <a:spLocks/>
          </p:cNvSpPr>
          <p:nvPr/>
        </p:nvSpPr>
        <p:spPr>
          <a:xfrm>
            <a:off x="323528" y="4509120"/>
            <a:ext cx="8568952" cy="1584176"/>
          </a:xfrm>
          <a:prstGeom prst="rect">
            <a:avLst/>
          </a:prstGeom>
        </p:spPr>
        <p:txBody>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just">
              <a:buFontTx/>
              <a:buNone/>
            </a:pPr>
            <a:r>
              <a:rPr lang="fr-FR" sz="2000" kern="0" dirty="0">
                <a:latin typeface="+mj-lt"/>
              </a:rPr>
              <a:t>Estimation du budget à prévoir pour répondre aux obligations règlementaires :</a:t>
            </a:r>
          </a:p>
          <a:p>
            <a:pPr marL="0" indent="0">
              <a:buFontTx/>
              <a:buNone/>
            </a:pPr>
            <a:r>
              <a:rPr lang="fr-FR" sz="2000" kern="0" dirty="0">
                <a:latin typeface="+mj-lt"/>
              </a:rPr>
              <a:t>Pour la prévoyance :</a:t>
            </a:r>
          </a:p>
          <a:p>
            <a:pPr marL="0" indent="0">
              <a:buFontTx/>
              <a:buNone/>
            </a:pPr>
            <a:r>
              <a:rPr lang="fr-FR" sz="2000" kern="0" dirty="0">
                <a:latin typeface="+mj-lt"/>
              </a:rPr>
              <a:t>Pour la mutuelle :</a:t>
            </a:r>
          </a:p>
          <a:p>
            <a:pPr marL="0" indent="0">
              <a:buFontTx/>
              <a:buNone/>
            </a:pPr>
            <a:endParaRPr lang="fr-FR" sz="1500" kern="0" dirty="0">
              <a:latin typeface="+mj-lt"/>
            </a:endParaRPr>
          </a:p>
          <a:p>
            <a:pPr marL="0" indent="0">
              <a:buFontTx/>
              <a:buNone/>
            </a:pPr>
            <a:r>
              <a:rPr lang="fr-FR" sz="2000" kern="0" dirty="0">
                <a:latin typeface="+mj-lt"/>
              </a:rPr>
              <a:t>…</a:t>
            </a:r>
          </a:p>
        </p:txBody>
      </p:sp>
    </p:spTree>
    <p:extLst>
      <p:ext uri="{BB962C8B-B14F-4D97-AF65-F5344CB8AC3E}">
        <p14:creationId xmlns:p14="http://schemas.microsoft.com/office/powerpoint/2010/main" val="20116257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146" name="Imag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0"/>
            <a:ext cx="533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endParaRPr lang="fr-FR" altLang="fr-FR" sz="2400" dirty="0"/>
          </a:p>
        </p:txBody>
      </p:sp>
      <p:sp>
        <p:nvSpPr>
          <p:cNvPr id="5123" name="Rectangle 3"/>
          <p:cNvSpPr>
            <a:spLocks noGrp="1" noChangeArrowheads="1"/>
          </p:cNvSpPr>
          <p:nvPr>
            <p:ph type="body" idx="1"/>
          </p:nvPr>
        </p:nvSpPr>
        <p:spPr bwMode="auto">
          <a:xfrm>
            <a:off x="323850" y="1268413"/>
            <a:ext cx="8496622" cy="488632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indent="0" algn="ctr">
              <a:buFontTx/>
              <a:buNone/>
            </a:pPr>
            <a:endParaRPr lang="fr-FR" altLang="fr-FR" sz="2000" b="1" u="sng" dirty="0">
              <a:solidFill>
                <a:srgbClr val="FF0000"/>
              </a:solidFill>
              <a:latin typeface="+mj-lt"/>
            </a:endParaRPr>
          </a:p>
          <a:p>
            <a:pPr marL="0" indent="0" algn="ctr">
              <a:buFontTx/>
              <a:buNone/>
            </a:pPr>
            <a:r>
              <a:rPr lang="fr-FR" altLang="fr-FR" sz="2000" b="1" u="sng" dirty="0">
                <a:solidFill>
                  <a:srgbClr val="FF0000"/>
                </a:solidFill>
                <a:latin typeface="+mj-lt"/>
              </a:rPr>
              <a:t>Cadre règlementaire</a:t>
            </a:r>
          </a:p>
          <a:p>
            <a:pPr marL="0" indent="0">
              <a:buFontTx/>
              <a:buNone/>
            </a:pPr>
            <a:endParaRPr lang="fr-FR" altLang="fr-FR" sz="2000" dirty="0">
              <a:latin typeface="+mj-lt"/>
            </a:endParaRPr>
          </a:p>
          <a:p>
            <a:pPr marL="0" indent="0" algn="just">
              <a:buFontTx/>
              <a:buNone/>
            </a:pPr>
            <a:r>
              <a:rPr lang="fr-FR" altLang="fr-FR" sz="2000" dirty="0">
                <a:latin typeface="+mj-lt"/>
              </a:rPr>
              <a:t>Ce débat est prévu à l’article 4-III de l’ordonnance n° 2021-175 du 17 février 2021 relative à la protection sociale complémentaire dans la fonction publique (prise en application des dispositions de l’article 40 de la loi du 6 août 2019) :</a:t>
            </a:r>
          </a:p>
          <a:p>
            <a:pPr marL="0" indent="0" algn="just">
              <a:buFontTx/>
              <a:buNone/>
            </a:pPr>
            <a:endParaRPr lang="fr-FR" altLang="fr-FR" sz="2000" dirty="0">
              <a:latin typeface="+mj-lt"/>
            </a:endParaRPr>
          </a:p>
          <a:p>
            <a:pPr marL="0" indent="0" algn="just">
              <a:buFontTx/>
              <a:buNone/>
            </a:pPr>
            <a:r>
              <a:rPr lang="fr-FR" altLang="fr-FR" sz="2000" i="1" dirty="0">
                <a:latin typeface="+mj-lt"/>
              </a:rPr>
              <a:t>« Les assemblées délibérantes des collectivités territoriales et de leurs établissements publics organisent un débat portant sur les garanties accordées aux agents en matière de protection sociale complémentaire dans un délai d'un an à compter de la publication de la présente ordonnance. »</a:t>
            </a:r>
          </a:p>
          <a:p>
            <a:pPr marL="0" indent="0" algn="just">
              <a:buFontTx/>
              <a:buNone/>
            </a:pPr>
            <a:endParaRPr lang="fr-FR" altLang="fr-FR" sz="2000" i="1" dirty="0">
              <a:latin typeface="+mj-lt"/>
            </a:endParaRPr>
          </a:p>
          <a:p>
            <a:pPr marL="0" indent="0" algn="just">
              <a:buFontTx/>
              <a:buNone/>
            </a:pPr>
            <a:endParaRPr lang="fr-FR" altLang="fr-FR" sz="2000" i="1" dirty="0">
              <a:latin typeface="+mj-l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DED10945-BD49-4FFA-818D-413512CECC73}"/>
              </a:ext>
            </a:extLst>
          </p:cNvPr>
          <p:cNvSpPr>
            <a:spLocks noGrp="1"/>
          </p:cNvSpPr>
          <p:nvPr>
            <p:ph type="title"/>
          </p:nvPr>
        </p:nvSpPr>
        <p:spPr>
          <a:xfrm>
            <a:off x="1692275" y="0"/>
            <a:ext cx="7451725" cy="1125538"/>
          </a:xfrm>
        </p:spPr>
        <p:txBody>
          <a:bodyPr/>
          <a:lstStyle/>
          <a:p>
            <a:endParaRPr lang="en-US"/>
          </a:p>
        </p:txBody>
      </p:sp>
      <p:pic>
        <p:nvPicPr>
          <p:cNvPr id="5" name="Espace réservé du contenu 4" descr="Questions contour">
            <a:extLst>
              <a:ext uri="{FF2B5EF4-FFF2-40B4-BE49-F238E27FC236}">
                <a16:creationId xmlns:a16="http://schemas.microsoft.com/office/drawing/2014/main" id="{BB916AAD-2C7B-4BA8-B90E-2AFC6B40B1E8}"/>
              </a:ext>
            </a:extLst>
          </p:cNvPr>
          <p:cNvPicPr>
            <a:picLocks noGrp="1" noChangeAspect="1"/>
          </p:cNvPicPr>
          <p:nvPr>
            <p:ph sz="half"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496" y="1628800"/>
            <a:ext cx="4038600" cy="4038600"/>
          </a:xfrm>
        </p:spPr>
      </p:pic>
      <p:sp>
        <p:nvSpPr>
          <p:cNvPr id="19" name="Content Placeholder 3">
            <a:extLst>
              <a:ext uri="{FF2B5EF4-FFF2-40B4-BE49-F238E27FC236}">
                <a16:creationId xmlns:a16="http://schemas.microsoft.com/office/drawing/2014/main" id="{F7CD1A4F-A93B-420F-B7B9-27709266ACAE}"/>
              </a:ext>
            </a:extLst>
          </p:cNvPr>
          <p:cNvSpPr>
            <a:spLocks noGrp="1"/>
          </p:cNvSpPr>
          <p:nvPr>
            <p:ph sz="half" idx="2"/>
          </p:nvPr>
        </p:nvSpPr>
        <p:spPr>
          <a:xfrm>
            <a:off x="3779912" y="1484784"/>
            <a:ext cx="5112568" cy="3484984"/>
          </a:xfrm>
        </p:spPr>
        <p:txBody>
          <a:bodyPr/>
          <a:lstStyle/>
          <a:p>
            <a:pPr algn="just">
              <a:buFont typeface="Wingdings" panose="05000000000000000000" pitchFamily="2" charset="2"/>
              <a:buChar char="ü"/>
            </a:pPr>
            <a:r>
              <a:rPr lang="en-US" sz="2000" dirty="0" err="1">
                <a:latin typeface="+mj-lt"/>
              </a:rPr>
              <a:t>L’obligation</a:t>
            </a:r>
            <a:r>
              <a:rPr lang="en-US" sz="2000" dirty="0">
                <a:latin typeface="+mj-lt"/>
              </a:rPr>
              <a:t> </a:t>
            </a:r>
            <a:r>
              <a:rPr lang="en-US" sz="2000" dirty="0" err="1">
                <a:latin typeface="+mj-lt"/>
              </a:rPr>
              <a:t>s’impose</a:t>
            </a:r>
            <a:r>
              <a:rPr lang="en-US" sz="2000" dirty="0">
                <a:latin typeface="+mj-lt"/>
              </a:rPr>
              <a:t> à </a:t>
            </a:r>
            <a:r>
              <a:rPr lang="en-US" sz="2000" b="1" dirty="0" err="1">
                <a:solidFill>
                  <a:srgbClr val="FF0000"/>
                </a:solidFill>
                <a:latin typeface="+mj-lt"/>
              </a:rPr>
              <a:t>toutes</a:t>
            </a:r>
            <a:r>
              <a:rPr lang="en-US" sz="2000" b="1" dirty="0">
                <a:solidFill>
                  <a:srgbClr val="FF0000"/>
                </a:solidFill>
                <a:latin typeface="+mj-lt"/>
              </a:rPr>
              <a:t> les </a:t>
            </a:r>
            <a:r>
              <a:rPr lang="en-US" sz="2000" b="1" dirty="0" err="1">
                <a:solidFill>
                  <a:srgbClr val="FF0000"/>
                </a:solidFill>
                <a:latin typeface="+mj-lt"/>
              </a:rPr>
              <a:t>collectivités</a:t>
            </a:r>
            <a:r>
              <a:rPr lang="en-US" sz="2000" dirty="0">
                <a:solidFill>
                  <a:srgbClr val="FF0000"/>
                </a:solidFill>
                <a:latin typeface="+mj-lt"/>
              </a:rPr>
              <a:t> </a:t>
            </a:r>
            <a:r>
              <a:rPr lang="en-US" sz="2000" dirty="0">
                <a:latin typeface="+mj-lt"/>
              </a:rPr>
              <a:t>et </a:t>
            </a:r>
            <a:r>
              <a:rPr lang="en-US" sz="2000" dirty="0" err="1">
                <a:latin typeface="+mj-lt"/>
              </a:rPr>
              <a:t>établissements</a:t>
            </a:r>
            <a:r>
              <a:rPr lang="en-US" sz="2000" dirty="0">
                <a:latin typeface="+mj-lt"/>
              </a:rPr>
              <a:t> publics, y </a:t>
            </a:r>
            <a:r>
              <a:rPr lang="en-US" sz="2000" dirty="0" err="1">
                <a:latin typeface="+mj-lt"/>
              </a:rPr>
              <a:t>compris</a:t>
            </a:r>
            <a:r>
              <a:rPr lang="en-US" sz="2000" dirty="0">
                <a:latin typeface="+mj-lt"/>
              </a:rPr>
              <a:t> </a:t>
            </a:r>
            <a:r>
              <a:rPr lang="en-US" sz="2000" dirty="0" err="1">
                <a:latin typeface="+mj-lt"/>
              </a:rPr>
              <a:t>ceux</a:t>
            </a:r>
            <a:r>
              <a:rPr lang="en-US" sz="2000" dirty="0">
                <a:latin typeface="+mj-lt"/>
              </a:rPr>
              <a:t> qui </a:t>
            </a:r>
            <a:r>
              <a:rPr lang="en-US" sz="2000" dirty="0" err="1">
                <a:latin typeface="+mj-lt"/>
              </a:rPr>
              <a:t>ont</a:t>
            </a:r>
            <a:r>
              <a:rPr lang="en-US" sz="2000" dirty="0">
                <a:latin typeface="+mj-lt"/>
              </a:rPr>
              <a:t> </a:t>
            </a:r>
            <a:r>
              <a:rPr lang="en-US" sz="2000" dirty="0" err="1">
                <a:latin typeface="+mj-lt"/>
              </a:rPr>
              <a:t>adhéré</a:t>
            </a:r>
            <a:r>
              <a:rPr lang="en-US" sz="2000" dirty="0">
                <a:latin typeface="+mj-lt"/>
              </a:rPr>
              <a:t> à la convention de participation pour le </a:t>
            </a:r>
            <a:r>
              <a:rPr lang="en-US" sz="2000" dirty="0" err="1">
                <a:latin typeface="+mj-lt"/>
              </a:rPr>
              <a:t>risque</a:t>
            </a:r>
            <a:r>
              <a:rPr lang="en-US" sz="2000" dirty="0">
                <a:latin typeface="+mj-lt"/>
              </a:rPr>
              <a:t> </a:t>
            </a:r>
            <a:r>
              <a:rPr lang="en-US" sz="2000" dirty="0" err="1">
                <a:latin typeface="+mj-lt"/>
              </a:rPr>
              <a:t>prévoyance</a:t>
            </a:r>
            <a:r>
              <a:rPr lang="en-US" sz="2000" dirty="0">
                <a:latin typeface="+mj-lt"/>
              </a:rPr>
              <a:t>.</a:t>
            </a:r>
          </a:p>
          <a:p>
            <a:pPr algn="just">
              <a:buFont typeface="Wingdings" panose="05000000000000000000" pitchFamily="2" charset="2"/>
              <a:buChar char="ü"/>
            </a:pPr>
            <a:endParaRPr lang="en-US" sz="2000" dirty="0">
              <a:latin typeface="+mj-lt"/>
            </a:endParaRPr>
          </a:p>
          <a:p>
            <a:pPr algn="just">
              <a:buFont typeface="Wingdings" panose="05000000000000000000" pitchFamily="2" charset="2"/>
              <a:buChar char="ü"/>
            </a:pPr>
            <a:r>
              <a:rPr lang="en-US" sz="2000" dirty="0">
                <a:latin typeface="+mj-lt"/>
              </a:rPr>
              <a:t>Elle </a:t>
            </a:r>
            <a:r>
              <a:rPr lang="en-US" sz="2000" dirty="0" err="1">
                <a:latin typeface="+mj-lt"/>
              </a:rPr>
              <a:t>prend</a:t>
            </a:r>
            <a:r>
              <a:rPr lang="en-US" sz="2000" dirty="0">
                <a:latin typeface="+mj-lt"/>
              </a:rPr>
              <a:t> la </a:t>
            </a:r>
            <a:r>
              <a:rPr lang="en-US" sz="2000" dirty="0" err="1">
                <a:latin typeface="+mj-lt"/>
              </a:rPr>
              <a:t>forme</a:t>
            </a:r>
            <a:r>
              <a:rPr lang="en-US" sz="2000" dirty="0">
                <a:latin typeface="+mj-lt"/>
              </a:rPr>
              <a:t> </a:t>
            </a:r>
            <a:r>
              <a:rPr lang="en-US" sz="2000" dirty="0" err="1">
                <a:latin typeface="+mj-lt"/>
              </a:rPr>
              <a:t>d’une</a:t>
            </a:r>
            <a:r>
              <a:rPr lang="en-US" sz="2000" dirty="0">
                <a:latin typeface="+mj-lt"/>
              </a:rPr>
              <a:t> </a:t>
            </a:r>
            <a:r>
              <a:rPr lang="en-US" sz="2000" dirty="0" err="1">
                <a:latin typeface="+mj-lt"/>
              </a:rPr>
              <a:t>présentation</a:t>
            </a:r>
            <a:r>
              <a:rPr lang="en-US" sz="2000" dirty="0">
                <a:latin typeface="+mj-lt"/>
              </a:rPr>
              <a:t> et d’un </a:t>
            </a:r>
            <a:r>
              <a:rPr lang="en-US" sz="2000" b="1" dirty="0" err="1">
                <a:solidFill>
                  <a:srgbClr val="FF0000"/>
                </a:solidFill>
                <a:latin typeface="+mj-lt"/>
              </a:rPr>
              <a:t>débat</a:t>
            </a:r>
            <a:r>
              <a:rPr lang="en-US" sz="2000" dirty="0">
                <a:latin typeface="+mj-lt"/>
              </a:rPr>
              <a:t> </a:t>
            </a:r>
            <a:r>
              <a:rPr lang="en-US" sz="2000" dirty="0" err="1">
                <a:latin typeface="+mj-lt"/>
              </a:rPr>
              <a:t>devant</a:t>
            </a:r>
            <a:r>
              <a:rPr lang="en-US" sz="2000" dirty="0">
                <a:latin typeface="+mj-lt"/>
              </a:rPr>
              <a:t> </a:t>
            </a:r>
            <a:r>
              <a:rPr lang="en-US" sz="2000" dirty="0" err="1">
                <a:latin typeface="+mj-lt"/>
              </a:rPr>
              <a:t>l’assemblée</a:t>
            </a:r>
            <a:r>
              <a:rPr lang="en-US" sz="2000" dirty="0">
                <a:latin typeface="+mj-lt"/>
              </a:rPr>
              <a:t> </a:t>
            </a:r>
            <a:r>
              <a:rPr lang="en-US" sz="2000" dirty="0" err="1">
                <a:latin typeface="+mj-lt"/>
              </a:rPr>
              <a:t>délibérante</a:t>
            </a:r>
            <a:r>
              <a:rPr lang="en-US" sz="2000" dirty="0">
                <a:latin typeface="+mj-lt"/>
              </a:rPr>
              <a:t> de la </a:t>
            </a:r>
            <a:r>
              <a:rPr lang="en-US" sz="2000" dirty="0" err="1">
                <a:latin typeface="+mj-lt"/>
              </a:rPr>
              <a:t>collectivité</a:t>
            </a:r>
            <a:r>
              <a:rPr lang="en-US" sz="2000" dirty="0">
                <a:latin typeface="+mj-lt"/>
              </a:rPr>
              <a:t> </a:t>
            </a:r>
            <a:r>
              <a:rPr lang="en-US" sz="2000" dirty="0" err="1">
                <a:latin typeface="+mj-lt"/>
              </a:rPr>
              <a:t>mais</a:t>
            </a:r>
            <a:r>
              <a:rPr lang="en-US" sz="2000" dirty="0">
                <a:latin typeface="+mj-lt"/>
              </a:rPr>
              <a:t> </a:t>
            </a:r>
            <a:r>
              <a:rPr lang="en-US" sz="2000" dirty="0" err="1">
                <a:latin typeface="+mj-lt"/>
              </a:rPr>
              <a:t>n’est</a:t>
            </a:r>
            <a:r>
              <a:rPr lang="en-US" sz="2000" dirty="0">
                <a:latin typeface="+mj-lt"/>
              </a:rPr>
              <a:t> pas </a:t>
            </a:r>
            <a:r>
              <a:rPr lang="en-US" sz="2000" dirty="0" err="1">
                <a:latin typeface="+mj-lt"/>
              </a:rPr>
              <a:t>soumis</a:t>
            </a:r>
            <a:r>
              <a:rPr lang="en-US" sz="2000" dirty="0">
                <a:latin typeface="+mj-lt"/>
              </a:rPr>
              <a:t> au vote.</a:t>
            </a:r>
          </a:p>
          <a:p>
            <a:pPr algn="just"/>
            <a:endParaRPr lang="en-US" sz="2000" dirty="0">
              <a:latin typeface="+mj-lt"/>
            </a:endParaRPr>
          </a:p>
          <a:p>
            <a:pPr algn="just">
              <a:buFont typeface="Wingdings" panose="05000000000000000000" pitchFamily="2" charset="2"/>
              <a:buChar char="ü"/>
            </a:pPr>
            <a:r>
              <a:rPr lang="en-US" sz="2000" dirty="0">
                <a:latin typeface="+mj-lt"/>
              </a:rPr>
              <a:t>Le </a:t>
            </a:r>
            <a:r>
              <a:rPr lang="en-US" sz="2000" dirty="0" err="1">
                <a:latin typeface="+mj-lt"/>
              </a:rPr>
              <a:t>débat</a:t>
            </a:r>
            <a:r>
              <a:rPr lang="en-US" sz="2000" dirty="0">
                <a:latin typeface="+mj-lt"/>
              </a:rPr>
              <a:t> doit </a:t>
            </a:r>
            <a:r>
              <a:rPr lang="en-US" sz="2000" dirty="0" err="1">
                <a:latin typeface="+mj-lt"/>
              </a:rPr>
              <a:t>être</a:t>
            </a:r>
            <a:r>
              <a:rPr lang="en-US" sz="2000" dirty="0">
                <a:latin typeface="+mj-lt"/>
              </a:rPr>
              <a:t> </a:t>
            </a:r>
            <a:r>
              <a:rPr lang="en-US" sz="2000" dirty="0" err="1">
                <a:latin typeface="+mj-lt"/>
              </a:rPr>
              <a:t>organisé</a:t>
            </a:r>
            <a:r>
              <a:rPr lang="en-US" sz="2000" dirty="0">
                <a:latin typeface="+mj-lt"/>
              </a:rPr>
              <a:t> </a:t>
            </a:r>
            <a:r>
              <a:rPr lang="en-US" sz="2000" dirty="0" err="1">
                <a:latin typeface="+mj-lt"/>
              </a:rPr>
              <a:t>avant</a:t>
            </a:r>
            <a:r>
              <a:rPr lang="en-US" sz="2000" dirty="0">
                <a:latin typeface="+mj-lt"/>
              </a:rPr>
              <a:t> le </a:t>
            </a:r>
            <a:r>
              <a:rPr lang="en-US" sz="2000" b="1" dirty="0">
                <a:solidFill>
                  <a:srgbClr val="FF0000"/>
                </a:solidFill>
                <a:latin typeface="+mj-lt"/>
              </a:rPr>
              <a:t>18 </a:t>
            </a:r>
            <a:r>
              <a:rPr lang="en-US" sz="2000" b="1" dirty="0" err="1">
                <a:solidFill>
                  <a:srgbClr val="FF0000"/>
                </a:solidFill>
                <a:latin typeface="+mj-lt"/>
              </a:rPr>
              <a:t>février</a:t>
            </a:r>
            <a:r>
              <a:rPr lang="en-US" sz="2000" b="1" dirty="0">
                <a:solidFill>
                  <a:srgbClr val="FF0000"/>
                </a:solidFill>
                <a:latin typeface="+mj-lt"/>
              </a:rPr>
              <a:t> 2022</a:t>
            </a:r>
            <a:r>
              <a:rPr lang="en-US" sz="2000" dirty="0">
                <a:latin typeface="+mj-lt"/>
              </a:rPr>
              <a:t>.</a:t>
            </a:r>
          </a:p>
        </p:txBody>
      </p:sp>
    </p:spTree>
    <p:extLst>
      <p:ext uri="{BB962C8B-B14F-4D97-AF65-F5344CB8AC3E}">
        <p14:creationId xmlns:p14="http://schemas.microsoft.com/office/powerpoint/2010/main" val="25564484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2961A7-9070-4CEC-A448-CEE46DA975DB}"/>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B2BAAD3E-E294-4452-B7E0-810161E1354E}"/>
              </a:ext>
            </a:extLst>
          </p:cNvPr>
          <p:cNvSpPr>
            <a:spLocks noGrp="1"/>
          </p:cNvSpPr>
          <p:nvPr>
            <p:ph idx="1"/>
          </p:nvPr>
        </p:nvSpPr>
        <p:spPr/>
        <p:txBody>
          <a:bodyPr/>
          <a:lstStyle/>
          <a:p>
            <a:pPr marL="0" indent="0">
              <a:buNone/>
            </a:pPr>
            <a:endParaRPr lang="fr-FR" sz="2400" dirty="0">
              <a:latin typeface="Futura Md BT" panose="020B0802020204020204" pitchFamily="34" charset="0"/>
            </a:endParaRPr>
          </a:p>
          <a:p>
            <a:pPr marL="0" indent="0">
              <a:buNone/>
            </a:pPr>
            <a:r>
              <a:rPr lang="fr-FR" sz="2400" dirty="0">
                <a:latin typeface="Futura Md BT" panose="020B0802020204020204" pitchFamily="34" charset="0"/>
              </a:rPr>
              <a:t>Comment préparer le débat obligatoire sur les garanties PSC ?</a:t>
            </a:r>
          </a:p>
          <a:p>
            <a:pPr marL="0" indent="0">
              <a:buNone/>
            </a:pPr>
            <a:endParaRPr lang="fr-FR" sz="2400" dirty="0">
              <a:latin typeface="Futura Md BT" panose="020B0802020204020204" pitchFamily="34" charset="0"/>
            </a:endParaRPr>
          </a:p>
          <a:p>
            <a:pPr marL="0" indent="0">
              <a:buNone/>
            </a:pPr>
            <a:r>
              <a:rPr lang="fr-FR" sz="2400" dirty="0">
                <a:latin typeface="+mj-lt"/>
              </a:rPr>
              <a:t>L’ordonnance ne prévoit pas de contenu. </a:t>
            </a:r>
          </a:p>
          <a:p>
            <a:pPr marL="0" indent="0">
              <a:buNone/>
            </a:pPr>
            <a:endParaRPr lang="fr-FR" sz="2400" dirty="0">
              <a:latin typeface="+mj-lt"/>
            </a:endParaRPr>
          </a:p>
          <a:p>
            <a:pPr marL="0" indent="0">
              <a:buNone/>
            </a:pPr>
            <a:r>
              <a:rPr lang="fr-FR" sz="2400" dirty="0">
                <a:latin typeface="+mj-lt"/>
              </a:rPr>
              <a:t>Chaque employeur public territorial est libre d’en déterminer le contenu.</a:t>
            </a:r>
            <a:r>
              <a:rPr lang="fr-FR" sz="2400" dirty="0">
                <a:solidFill>
                  <a:srgbClr val="00AEEF"/>
                </a:solidFill>
                <a:latin typeface="+mj-lt"/>
              </a:rPr>
              <a:t> </a:t>
            </a:r>
            <a:endParaRPr lang="fr-FR" dirty="0"/>
          </a:p>
        </p:txBody>
      </p:sp>
    </p:spTree>
    <p:extLst>
      <p:ext uri="{BB962C8B-B14F-4D97-AF65-F5344CB8AC3E}">
        <p14:creationId xmlns:p14="http://schemas.microsoft.com/office/powerpoint/2010/main" val="42868413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D28FC69-17F1-4819-91CC-A6BAE7417EB9}"/>
              </a:ext>
            </a:extLst>
          </p:cNvPr>
          <p:cNvSpPr>
            <a:spLocks noGrp="1"/>
          </p:cNvSpPr>
          <p:nvPr>
            <p:ph type="title"/>
          </p:nvPr>
        </p:nvSpPr>
        <p:spPr/>
        <p:txBody>
          <a:bodyPr/>
          <a:lstStyle/>
          <a:p>
            <a:endParaRPr lang="fr-FR"/>
          </a:p>
        </p:txBody>
      </p:sp>
      <p:pic>
        <p:nvPicPr>
          <p:cNvPr id="5" name="Espace réservé du contenu 4">
            <a:extLst>
              <a:ext uri="{FF2B5EF4-FFF2-40B4-BE49-F238E27FC236}">
                <a16:creationId xmlns:a16="http://schemas.microsoft.com/office/drawing/2014/main" id="{73FD01E8-260B-4295-9CAB-B9B98363DC37}"/>
              </a:ext>
            </a:extLst>
          </p:cNvPr>
          <p:cNvPicPr>
            <a:picLocks noGrp="1" noChangeAspect="1"/>
          </p:cNvPicPr>
          <p:nvPr>
            <p:ph idx="1"/>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63259" y="1312168"/>
            <a:ext cx="1308738" cy="820688"/>
          </a:xfrm>
        </p:spPr>
      </p:pic>
      <p:sp>
        <p:nvSpPr>
          <p:cNvPr id="6" name="ZoneTexte 5">
            <a:extLst>
              <a:ext uri="{FF2B5EF4-FFF2-40B4-BE49-F238E27FC236}">
                <a16:creationId xmlns:a16="http://schemas.microsoft.com/office/drawing/2014/main" id="{96F9C820-066B-4912-8D52-8FAB24BCB9E3}"/>
              </a:ext>
            </a:extLst>
          </p:cNvPr>
          <p:cNvSpPr txBox="1"/>
          <p:nvPr/>
        </p:nvSpPr>
        <p:spPr>
          <a:xfrm>
            <a:off x="2411760" y="1491679"/>
            <a:ext cx="7641189" cy="461665"/>
          </a:xfrm>
          <a:prstGeom prst="rect">
            <a:avLst/>
          </a:prstGeom>
          <a:noFill/>
        </p:spPr>
        <p:txBody>
          <a:bodyPr wrap="square" rtlCol="0">
            <a:spAutoFit/>
          </a:bodyPr>
          <a:lstStyle/>
          <a:p>
            <a:r>
              <a:rPr lang="fr-FR" sz="2400" dirty="0">
                <a:latin typeface="Futura Md BT" panose="020B0802020204020204" pitchFamily="34" charset="0"/>
              </a:rPr>
              <a:t>Des points clés à aborder</a:t>
            </a:r>
          </a:p>
        </p:txBody>
      </p:sp>
      <p:sp>
        <p:nvSpPr>
          <p:cNvPr id="7" name="ZoneTexte 6">
            <a:extLst>
              <a:ext uri="{FF2B5EF4-FFF2-40B4-BE49-F238E27FC236}">
                <a16:creationId xmlns:a16="http://schemas.microsoft.com/office/drawing/2014/main" id="{C341EDFF-72F6-47A8-9C1A-AE018D98F567}"/>
              </a:ext>
            </a:extLst>
          </p:cNvPr>
          <p:cNvSpPr txBox="1"/>
          <p:nvPr/>
        </p:nvSpPr>
        <p:spPr>
          <a:xfrm>
            <a:off x="323528" y="2603614"/>
            <a:ext cx="8640960" cy="2913618"/>
          </a:xfrm>
          <a:prstGeom prst="rect">
            <a:avLst/>
          </a:prstGeom>
          <a:noFill/>
        </p:spPr>
        <p:txBody>
          <a:bodyPr wrap="square" rtlCol="0">
            <a:spAutoFit/>
          </a:bodyPr>
          <a:lstStyle/>
          <a:p>
            <a:pPr marL="342900" lvl="0" indent="-342900" fontAlgn="base">
              <a:lnSpc>
                <a:spcPts val="2040"/>
              </a:lnSpc>
              <a:buSzPts val="1000"/>
              <a:buFont typeface="Symbol" panose="05050102010706020507" pitchFamily="18" charset="2"/>
              <a:buChar char=""/>
              <a:tabLst>
                <a:tab pos="457200" algn="l"/>
              </a:tabLst>
            </a:pPr>
            <a:r>
              <a:rPr lang="fr-FR" dirty="0">
                <a:effectLst/>
                <a:latin typeface="Futura Lt BT" panose="020B0402020204020303" pitchFamily="34" charset="0"/>
                <a:ea typeface="Times New Roman" panose="02020603050405020304" pitchFamily="18" charset="0"/>
              </a:rPr>
              <a:t>Les enjeux de la protection sociale complémentaire</a:t>
            </a:r>
          </a:p>
          <a:p>
            <a:pPr lvl="0" fontAlgn="base">
              <a:lnSpc>
                <a:spcPts val="2040"/>
              </a:lnSpc>
              <a:buSzPts val="1000"/>
              <a:tabLst>
                <a:tab pos="457200" algn="l"/>
              </a:tabLst>
            </a:pPr>
            <a:endParaRPr lang="fr-FR" dirty="0">
              <a:effectLst/>
              <a:latin typeface="Calibri" panose="020F0502020204030204" pitchFamily="34" charset="0"/>
              <a:ea typeface="Calibri" panose="020F0502020204030204" pitchFamily="34" charset="0"/>
            </a:endParaRPr>
          </a:p>
          <a:p>
            <a:pPr marL="342900" lvl="0" indent="-342900" fontAlgn="base">
              <a:lnSpc>
                <a:spcPts val="2040"/>
              </a:lnSpc>
              <a:buSzPts val="1000"/>
              <a:buFont typeface="Symbol" panose="05050102010706020507" pitchFamily="18" charset="2"/>
              <a:buChar char=""/>
              <a:tabLst>
                <a:tab pos="457200" algn="l"/>
              </a:tabLst>
            </a:pPr>
            <a:r>
              <a:rPr lang="fr-FR" dirty="0">
                <a:effectLst/>
                <a:latin typeface="Futura Lt BT" panose="020B0402020204020303" pitchFamily="34" charset="0"/>
                <a:ea typeface="Times New Roman" panose="02020603050405020304" pitchFamily="18" charset="0"/>
              </a:rPr>
              <a:t>La compréhension des risques</a:t>
            </a:r>
          </a:p>
          <a:p>
            <a:pPr lvl="0" fontAlgn="base">
              <a:lnSpc>
                <a:spcPts val="2040"/>
              </a:lnSpc>
              <a:buSzPts val="1000"/>
              <a:tabLst>
                <a:tab pos="457200" algn="l"/>
              </a:tabLst>
            </a:pPr>
            <a:endParaRPr lang="fr-FR" dirty="0">
              <a:effectLst/>
              <a:latin typeface="Futura Lt BT" panose="020B0402020204020303" pitchFamily="34" charset="0"/>
              <a:ea typeface="Times New Roman" panose="02020603050405020304" pitchFamily="18" charset="0"/>
            </a:endParaRPr>
          </a:p>
          <a:p>
            <a:pPr marL="342900" indent="-342900">
              <a:lnSpc>
                <a:spcPts val="2040"/>
              </a:lnSpc>
              <a:buSzPts val="1000"/>
              <a:buFont typeface="Symbol" panose="05050102010706020507" pitchFamily="18" charset="2"/>
              <a:buChar char=""/>
              <a:tabLst>
                <a:tab pos="457200" algn="l"/>
              </a:tabLst>
            </a:pPr>
            <a:r>
              <a:rPr lang="fr-FR" dirty="0">
                <a:effectLst/>
                <a:latin typeface="Futura Lt BT" panose="020B0402020204020303" pitchFamily="34" charset="0"/>
                <a:ea typeface="Times New Roman" panose="02020603050405020304" pitchFamily="18" charset="0"/>
              </a:rPr>
              <a:t>Le point sur la situation actuelle (contrat, participation employeur)</a:t>
            </a:r>
          </a:p>
          <a:p>
            <a:pPr lvl="0" fontAlgn="base">
              <a:lnSpc>
                <a:spcPts val="2040"/>
              </a:lnSpc>
              <a:buSzPts val="1000"/>
              <a:tabLst>
                <a:tab pos="457200" algn="l"/>
              </a:tabLst>
            </a:pPr>
            <a:endParaRPr lang="fr-FR" dirty="0">
              <a:effectLst/>
              <a:latin typeface="Futura Lt BT" panose="020B0402020204020303" pitchFamily="34" charset="0"/>
              <a:ea typeface="Times New Roman" panose="02020603050405020304" pitchFamily="18" charset="0"/>
            </a:endParaRPr>
          </a:p>
          <a:p>
            <a:pPr marL="342900" indent="-342900">
              <a:lnSpc>
                <a:spcPts val="2040"/>
              </a:lnSpc>
              <a:buSzPts val="1000"/>
              <a:buFont typeface="Symbol" panose="05050102010706020507" pitchFamily="18" charset="2"/>
              <a:buChar char=""/>
              <a:tabLst>
                <a:tab pos="457200" algn="l"/>
              </a:tabLst>
            </a:pPr>
            <a:r>
              <a:rPr lang="fr-FR" dirty="0">
                <a:effectLst/>
                <a:latin typeface="Futura Lt BT" panose="020B0402020204020303" pitchFamily="34" charset="0"/>
                <a:ea typeface="Times New Roman" panose="02020603050405020304" pitchFamily="18" charset="0"/>
              </a:rPr>
              <a:t>La présentation du nouveau cadre : obligation de participation à la prévoyance et à la mutuelle des agents</a:t>
            </a:r>
          </a:p>
          <a:p>
            <a:pPr marL="342900" indent="-342900">
              <a:lnSpc>
                <a:spcPts val="2040"/>
              </a:lnSpc>
              <a:buSzPts val="1000"/>
              <a:buFont typeface="Symbol" panose="05050102010706020507" pitchFamily="18" charset="2"/>
              <a:buChar char=""/>
              <a:tabLst>
                <a:tab pos="457200" algn="l"/>
              </a:tabLst>
            </a:pPr>
            <a:endParaRPr lang="fr-FR" dirty="0">
              <a:effectLst/>
              <a:latin typeface="Futura Lt BT" panose="020B0402020204020303" pitchFamily="34" charset="0"/>
              <a:ea typeface="Times New Roman" panose="02020603050405020304" pitchFamily="18" charset="0"/>
            </a:endParaRPr>
          </a:p>
          <a:p>
            <a:pPr marL="342900" indent="-342900">
              <a:lnSpc>
                <a:spcPts val="2040"/>
              </a:lnSpc>
              <a:buSzPts val="1000"/>
              <a:buFont typeface="Symbol" panose="05050102010706020507" pitchFamily="18" charset="2"/>
              <a:buChar char=""/>
              <a:tabLst>
                <a:tab pos="457200" algn="l"/>
              </a:tabLst>
            </a:pPr>
            <a:r>
              <a:rPr lang="fr-FR" dirty="0">
                <a:effectLst/>
                <a:latin typeface="Futura Lt BT" panose="020B0402020204020303" pitchFamily="34" charset="0"/>
                <a:ea typeface="Times New Roman" panose="02020603050405020304" pitchFamily="18" charset="0"/>
              </a:rPr>
              <a:t>Les objectifs quantitatifs et qualitatifs recherchés</a:t>
            </a:r>
          </a:p>
          <a:p>
            <a:pPr lvl="0" fontAlgn="base">
              <a:lnSpc>
                <a:spcPts val="2040"/>
              </a:lnSpc>
              <a:buSzPts val="1000"/>
              <a:tabLst>
                <a:tab pos="457200" algn="l"/>
              </a:tabLst>
            </a:pPr>
            <a:endParaRPr lang="fr-FR"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9937715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72FA27F-7D73-4230-A1C7-278F87C943F8}"/>
              </a:ext>
            </a:extLst>
          </p:cNvPr>
          <p:cNvSpPr>
            <a:spLocks noGrp="1"/>
          </p:cNvSpPr>
          <p:nvPr>
            <p:ph type="title"/>
          </p:nvPr>
        </p:nvSpPr>
        <p:spPr/>
        <p:txBody>
          <a:bodyPr/>
          <a:lstStyle/>
          <a:p>
            <a:r>
              <a:rPr lang="fr-FR" dirty="0"/>
              <a:t>Les enjeux de la protection sociale complémentaire</a:t>
            </a:r>
          </a:p>
        </p:txBody>
      </p:sp>
      <p:sp>
        <p:nvSpPr>
          <p:cNvPr id="5" name="ZoneTexte 4">
            <a:extLst>
              <a:ext uri="{FF2B5EF4-FFF2-40B4-BE49-F238E27FC236}">
                <a16:creationId xmlns:a16="http://schemas.microsoft.com/office/drawing/2014/main" id="{00215F65-C07F-417E-9FC8-7BB9F97C5BE4}"/>
              </a:ext>
            </a:extLst>
          </p:cNvPr>
          <p:cNvSpPr txBox="1"/>
          <p:nvPr/>
        </p:nvSpPr>
        <p:spPr>
          <a:xfrm>
            <a:off x="539552" y="2303462"/>
            <a:ext cx="8229600" cy="1704569"/>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marL="0" indent="0" algn="just">
              <a:lnSpc>
                <a:spcPct val="150000"/>
              </a:lnSpc>
              <a:spcBef>
                <a:spcPts val="0"/>
              </a:spcBef>
              <a:buNone/>
            </a:pPr>
            <a:r>
              <a:rPr lang="fr-FR" dirty="0">
                <a:solidFill>
                  <a:schemeClr val="bg1"/>
                </a:solidFill>
                <a:latin typeface="+mj-lt"/>
              </a:rPr>
              <a:t>Au-delà des obligations juridiques des employeurs, les mesures nécessaires pour préserver la santé des agents et l’attention portée par les élus à une incitation auprès des agents pour adhérer à des contrats d’assurance complémentaire est un levier en termes de motivation, d’attractivité, donc d’efficacité au travail</a:t>
            </a:r>
            <a:r>
              <a:rPr lang="fr-FR" dirty="0">
                <a:solidFill>
                  <a:schemeClr val="bg1"/>
                </a:solidFill>
              </a:rPr>
              <a:t>.</a:t>
            </a:r>
          </a:p>
        </p:txBody>
      </p:sp>
    </p:spTree>
    <p:extLst>
      <p:ext uri="{BB962C8B-B14F-4D97-AF65-F5344CB8AC3E}">
        <p14:creationId xmlns:p14="http://schemas.microsoft.com/office/powerpoint/2010/main" val="18301368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5DAFEA2-DF76-4B1D-A627-10E7C6A18300}"/>
              </a:ext>
            </a:extLst>
          </p:cNvPr>
          <p:cNvSpPr>
            <a:spLocks noGrp="1"/>
          </p:cNvSpPr>
          <p:nvPr>
            <p:ph type="title"/>
          </p:nvPr>
        </p:nvSpPr>
        <p:spPr/>
        <p:txBody>
          <a:bodyPr/>
          <a:lstStyle/>
          <a:p>
            <a:endParaRPr lang="fr-FR" dirty="0"/>
          </a:p>
        </p:txBody>
      </p:sp>
      <p:graphicFrame>
        <p:nvGraphicFramePr>
          <p:cNvPr id="4" name="Diagramme 3">
            <a:extLst>
              <a:ext uri="{FF2B5EF4-FFF2-40B4-BE49-F238E27FC236}">
                <a16:creationId xmlns:a16="http://schemas.microsoft.com/office/drawing/2014/main" id="{0CBD483B-DC3B-4C41-B9CF-57E06DC4B122}"/>
              </a:ext>
            </a:extLst>
          </p:cNvPr>
          <p:cNvGraphicFramePr/>
          <p:nvPr>
            <p:extLst>
              <p:ext uri="{D42A27DB-BD31-4B8C-83A1-F6EECF244321}">
                <p14:modId xmlns:p14="http://schemas.microsoft.com/office/powerpoint/2010/main" val="204800698"/>
              </p:ext>
            </p:extLst>
          </p:nvPr>
        </p:nvGraphicFramePr>
        <p:xfrm>
          <a:off x="1835696" y="1484784"/>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ZoneTexte 2">
            <a:extLst>
              <a:ext uri="{FF2B5EF4-FFF2-40B4-BE49-F238E27FC236}">
                <a16:creationId xmlns:a16="http://schemas.microsoft.com/office/drawing/2014/main" id="{93068C37-0831-41C6-8A36-1BBC085CC11B}"/>
              </a:ext>
            </a:extLst>
          </p:cNvPr>
          <p:cNvSpPr txBox="1"/>
          <p:nvPr/>
        </p:nvSpPr>
        <p:spPr>
          <a:xfrm>
            <a:off x="465334" y="3105834"/>
            <a:ext cx="1224731" cy="646331"/>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fr-FR" dirty="0"/>
              <a:t>Pour les agents</a:t>
            </a:r>
          </a:p>
        </p:txBody>
      </p:sp>
    </p:spTree>
    <p:extLst>
      <p:ext uri="{BB962C8B-B14F-4D97-AF65-F5344CB8AC3E}">
        <p14:creationId xmlns:p14="http://schemas.microsoft.com/office/powerpoint/2010/main" val="12691170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A488FB-3712-4B11-A7E3-C9218B9332FF}"/>
              </a:ext>
            </a:extLst>
          </p:cNvPr>
          <p:cNvSpPr>
            <a:spLocks noGrp="1"/>
          </p:cNvSpPr>
          <p:nvPr>
            <p:ph type="title"/>
          </p:nvPr>
        </p:nvSpPr>
        <p:spPr/>
        <p:txBody>
          <a:bodyPr/>
          <a:lstStyle/>
          <a:p>
            <a:endParaRPr lang="fr-FR" dirty="0"/>
          </a:p>
        </p:txBody>
      </p:sp>
      <p:graphicFrame>
        <p:nvGraphicFramePr>
          <p:cNvPr id="5" name="Diagramme 4">
            <a:extLst>
              <a:ext uri="{FF2B5EF4-FFF2-40B4-BE49-F238E27FC236}">
                <a16:creationId xmlns:a16="http://schemas.microsoft.com/office/drawing/2014/main" id="{ADEACFB9-C56C-42F8-B825-1323AB8A973B}"/>
              </a:ext>
            </a:extLst>
          </p:cNvPr>
          <p:cNvGraphicFramePr/>
          <p:nvPr>
            <p:extLst>
              <p:ext uri="{D42A27DB-BD31-4B8C-83A1-F6EECF244321}">
                <p14:modId xmlns:p14="http://schemas.microsoft.com/office/powerpoint/2010/main" val="126898311"/>
              </p:ext>
            </p:extLst>
          </p:nvPr>
        </p:nvGraphicFramePr>
        <p:xfrm>
          <a:off x="1740308" y="16288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ZoneTexte 3">
            <a:extLst>
              <a:ext uri="{FF2B5EF4-FFF2-40B4-BE49-F238E27FC236}">
                <a16:creationId xmlns:a16="http://schemas.microsoft.com/office/drawing/2014/main" id="{570E0403-67FA-4FD5-939A-F202BD0A7416}"/>
              </a:ext>
            </a:extLst>
          </p:cNvPr>
          <p:cNvSpPr txBox="1"/>
          <p:nvPr/>
        </p:nvSpPr>
        <p:spPr>
          <a:xfrm>
            <a:off x="178917" y="2854677"/>
            <a:ext cx="1440755" cy="646331"/>
          </a:xfrm>
          <a:prstGeom prst="rect">
            <a:avLst/>
          </a:prstGeom>
          <a:scene3d>
            <a:camera prst="orthographicFront"/>
            <a:lightRig rig="threePt" dir="t"/>
          </a:scene3d>
          <a:sp3d>
            <a:bevelT/>
          </a:sp3d>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fr-FR" dirty="0"/>
              <a:t>Pour les collectivités</a:t>
            </a:r>
          </a:p>
        </p:txBody>
      </p:sp>
    </p:spTree>
    <p:extLst>
      <p:ext uri="{BB962C8B-B14F-4D97-AF65-F5344CB8AC3E}">
        <p14:creationId xmlns:p14="http://schemas.microsoft.com/office/powerpoint/2010/main" val="34700152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CD31503-4B1E-450F-A65C-D5FB170CFC34}"/>
              </a:ext>
            </a:extLst>
          </p:cNvPr>
          <p:cNvSpPr>
            <a:spLocks noGrp="1"/>
          </p:cNvSpPr>
          <p:nvPr>
            <p:ph type="title"/>
          </p:nvPr>
        </p:nvSpPr>
        <p:spPr/>
        <p:txBody>
          <a:bodyPr/>
          <a:lstStyle/>
          <a:p>
            <a:pPr>
              <a:lnSpc>
                <a:spcPts val="2040"/>
              </a:lnSpc>
              <a:buSzPts val="1000"/>
              <a:tabLst>
                <a:tab pos="457200" algn="l"/>
              </a:tabLst>
            </a:pPr>
            <a:r>
              <a:rPr lang="fr-FR" dirty="0">
                <a:effectLst/>
                <a:ea typeface="Times New Roman" panose="02020603050405020304" pitchFamily="18" charset="0"/>
              </a:rPr>
              <a:t>La compréhension des risques</a:t>
            </a:r>
            <a:br>
              <a:rPr lang="fr-FR" dirty="0">
                <a:effectLst/>
                <a:ea typeface="Times New Roman" panose="02020603050405020304" pitchFamily="18" charset="0"/>
              </a:rPr>
            </a:br>
            <a:r>
              <a:rPr lang="fr-FR" dirty="0">
                <a:effectLst/>
                <a:latin typeface="Futura Lt BT" panose="020B0402020204020303" pitchFamily="34" charset="0"/>
                <a:ea typeface="Times New Roman" panose="02020603050405020304" pitchFamily="18" charset="0"/>
              </a:rPr>
              <a:t>situations de perte de salaire en cas de congés pour raison de santé</a:t>
            </a:r>
            <a:br>
              <a:rPr lang="fr-FR" dirty="0">
                <a:effectLst/>
                <a:latin typeface="Futura Lt BT" panose="020B0402020204020303" pitchFamily="34" charset="0"/>
                <a:ea typeface="Times New Roman" panose="02020603050405020304" pitchFamily="18" charset="0"/>
              </a:rPr>
            </a:br>
            <a:endParaRPr lang="fr-FR" dirty="0">
              <a:effectLst/>
              <a:ea typeface="Times New Roman" panose="02020603050405020304" pitchFamily="18" charset="0"/>
            </a:endParaRPr>
          </a:p>
        </p:txBody>
      </p:sp>
      <p:graphicFrame>
        <p:nvGraphicFramePr>
          <p:cNvPr id="5" name="Diagramme 4">
            <a:extLst>
              <a:ext uri="{FF2B5EF4-FFF2-40B4-BE49-F238E27FC236}">
                <a16:creationId xmlns:a16="http://schemas.microsoft.com/office/drawing/2014/main" id="{AF983200-B151-4B0E-ABB3-C788468EBE99}"/>
              </a:ext>
            </a:extLst>
          </p:cNvPr>
          <p:cNvGraphicFramePr/>
          <p:nvPr>
            <p:extLst>
              <p:ext uri="{D42A27DB-BD31-4B8C-83A1-F6EECF244321}">
                <p14:modId xmlns:p14="http://schemas.microsoft.com/office/powerpoint/2010/main" val="2994831682"/>
              </p:ext>
            </p:extLst>
          </p:nvPr>
        </p:nvGraphicFramePr>
        <p:xfrm>
          <a:off x="2436440" y="1669256"/>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ZoneTexte 5">
            <a:extLst>
              <a:ext uri="{FF2B5EF4-FFF2-40B4-BE49-F238E27FC236}">
                <a16:creationId xmlns:a16="http://schemas.microsoft.com/office/drawing/2014/main" id="{2386F216-EDED-4945-8DFF-77F53552F5EB}"/>
              </a:ext>
            </a:extLst>
          </p:cNvPr>
          <p:cNvSpPr txBox="1"/>
          <p:nvPr/>
        </p:nvSpPr>
        <p:spPr>
          <a:xfrm>
            <a:off x="467545" y="2564904"/>
            <a:ext cx="1512168" cy="2031325"/>
          </a:xfrm>
          <a:prstGeom prst="rect">
            <a:avLst/>
          </a:prstGeom>
          <a:ln/>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fr-FR" dirty="0">
                <a:latin typeface="Futura Md BT" panose="020B0802020204020204" pitchFamily="34" charset="0"/>
              </a:rPr>
              <a:t>Pour un</a:t>
            </a:r>
          </a:p>
          <a:p>
            <a:pPr algn="ctr"/>
            <a:endParaRPr lang="fr-FR" dirty="0">
              <a:latin typeface="Futura Md BT" panose="020B0802020204020204" pitchFamily="34" charset="0"/>
            </a:endParaRPr>
          </a:p>
          <a:p>
            <a:pPr algn="ctr"/>
            <a:r>
              <a:rPr lang="fr-FR" dirty="0">
                <a:latin typeface="Futura Md BT" panose="020B0802020204020204" pitchFamily="34" charset="0"/>
              </a:rPr>
              <a:t> agent</a:t>
            </a:r>
          </a:p>
          <a:p>
            <a:pPr algn="ctr"/>
            <a:endParaRPr lang="fr-FR" dirty="0">
              <a:latin typeface="Futura Md BT" panose="020B0802020204020204" pitchFamily="34" charset="0"/>
            </a:endParaRPr>
          </a:p>
          <a:p>
            <a:pPr algn="ctr"/>
            <a:r>
              <a:rPr lang="fr-FR" dirty="0">
                <a:latin typeface="Futura Md BT" panose="020B0802020204020204" pitchFamily="34" charset="0"/>
              </a:rPr>
              <a:t> affilié à la</a:t>
            </a:r>
          </a:p>
          <a:p>
            <a:pPr algn="ctr"/>
            <a:endParaRPr lang="fr-FR" dirty="0">
              <a:latin typeface="Futura Md BT" panose="020B0802020204020204" pitchFamily="34" charset="0"/>
            </a:endParaRPr>
          </a:p>
          <a:p>
            <a:pPr algn="ctr"/>
            <a:r>
              <a:rPr lang="fr-FR" dirty="0">
                <a:latin typeface="Futura Md BT" panose="020B0802020204020204" pitchFamily="34" charset="0"/>
              </a:rPr>
              <a:t> CNRACL</a:t>
            </a:r>
          </a:p>
        </p:txBody>
      </p:sp>
    </p:spTree>
    <p:extLst>
      <p:ext uri="{BB962C8B-B14F-4D97-AF65-F5344CB8AC3E}">
        <p14:creationId xmlns:p14="http://schemas.microsoft.com/office/powerpoint/2010/main" val="2418686949"/>
      </p:ext>
    </p:extLst>
  </p:cSld>
  <p:clrMapOvr>
    <a:masterClrMapping/>
  </p:clrMapOvr>
</p:sld>
</file>

<file path=ppt/theme/theme1.xml><?xml version="1.0" encoding="utf-8"?>
<a:theme xmlns:a="http://schemas.openxmlformats.org/drawingml/2006/main" name="1_Modèle par défa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1_Modèle par défaut">
      <a:majorFont>
        <a:latin typeface="Futura Lt BT"/>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Diaporama</Template>
  <TotalTime>726</TotalTime>
  <Words>1045</Words>
  <Application>Microsoft Office PowerPoint</Application>
  <PresentationFormat>Affichage à l'écran (4:3)</PresentationFormat>
  <Paragraphs>167</Paragraphs>
  <Slides>19</Slides>
  <Notes>1</Notes>
  <HiddenSlides>0</HiddenSlides>
  <MMClips>0</MMClips>
  <ScaleCrop>false</ScaleCrop>
  <HeadingPairs>
    <vt:vector size="6" baseType="variant">
      <vt:variant>
        <vt:lpstr>Polices utilisées</vt:lpstr>
      </vt:variant>
      <vt:variant>
        <vt:i4>7</vt:i4>
      </vt:variant>
      <vt:variant>
        <vt:lpstr>Thème</vt:lpstr>
      </vt:variant>
      <vt:variant>
        <vt:i4>2</vt:i4>
      </vt:variant>
      <vt:variant>
        <vt:lpstr>Titres des diapositives</vt:lpstr>
      </vt:variant>
      <vt:variant>
        <vt:i4>19</vt:i4>
      </vt:variant>
    </vt:vector>
  </HeadingPairs>
  <TitlesOfParts>
    <vt:vector size="28" baseType="lpstr">
      <vt:lpstr>Arial</vt:lpstr>
      <vt:lpstr>Calibri</vt:lpstr>
      <vt:lpstr>Futura Lt BT</vt:lpstr>
      <vt:lpstr>Futura Md BT</vt:lpstr>
      <vt:lpstr>Futura-Light</vt:lpstr>
      <vt:lpstr>Symbol</vt:lpstr>
      <vt:lpstr>Wingdings</vt:lpstr>
      <vt:lpstr>1_Modèle par défaut</vt:lpstr>
      <vt:lpstr>Conception personnalisée</vt:lpstr>
      <vt:lpstr>Présentation PowerPoint</vt:lpstr>
      <vt:lpstr>Présentation PowerPoint</vt:lpstr>
      <vt:lpstr>Présentation PowerPoint</vt:lpstr>
      <vt:lpstr>Présentation PowerPoint</vt:lpstr>
      <vt:lpstr>Présentation PowerPoint</vt:lpstr>
      <vt:lpstr>Les enjeux de la protection sociale complémentaire</vt:lpstr>
      <vt:lpstr>Présentation PowerPoint</vt:lpstr>
      <vt:lpstr>Présentation PowerPoint</vt:lpstr>
      <vt:lpstr>La compréhension des risques situations de perte de salaire en cas de congés pour raison de santé </vt:lpstr>
      <vt:lpstr>Présentation PowerPoint</vt:lpstr>
      <vt:lpstr>Présentation PowerPoint</vt:lpstr>
      <vt:lpstr>Présentation PowerPoint</vt:lpstr>
      <vt:lpstr>La compréhension des risques En matière de santé, pour compléter les remboursements de la sécurité sociale </vt:lpstr>
      <vt:lpstr>Présentation PowerPoint</vt:lpstr>
      <vt:lpstr>Point sur la situation actuelle dans la collectivité</vt:lpstr>
      <vt:lpstr>Présentation du nouveau cadre </vt:lpstr>
      <vt:lpstr>Les objectifs quantitatifs et qualitatifs recherchés</vt:lpstr>
      <vt:lpstr>Les objectifs quantitatifs et qualitatifs recherchés</vt:lpstr>
      <vt:lpstr>Présentation PowerPoint</vt:lpstr>
    </vt:vector>
  </TitlesOfParts>
  <Company>Maison des Communes de la Vendée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Emilie VANNIER - Maison des Communes Vendée</dc:creator>
  <cp:lastModifiedBy>Emilie VANNIER - Maison des Communes Vendée</cp:lastModifiedBy>
  <cp:revision>36</cp:revision>
  <dcterms:created xsi:type="dcterms:W3CDTF">2021-07-06T15:10:22Z</dcterms:created>
  <dcterms:modified xsi:type="dcterms:W3CDTF">2021-09-01T09:39:24Z</dcterms:modified>
</cp:coreProperties>
</file>